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Arial Narrow"/>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gKAjv7q4bP5U0fmL6wJpF8b7tV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rialNarrow-bold.fntdata"/><Relationship Id="rId11" Type="http://schemas.openxmlformats.org/officeDocument/2006/relationships/slide" Target="slides/slide7.xml"/><Relationship Id="rId22" Type="http://schemas.openxmlformats.org/officeDocument/2006/relationships/font" Target="fonts/ArialNarrow-boldItalic.fntdata"/><Relationship Id="rId10" Type="http://schemas.openxmlformats.org/officeDocument/2006/relationships/slide" Target="slides/slide6.xml"/><Relationship Id="rId21" Type="http://schemas.openxmlformats.org/officeDocument/2006/relationships/font" Target="fonts/ArialNarrow-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ArialNarrow-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hu-H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talomrész képaláírással" type="objTx">
  <p:cSld name="OBJECT_WITH_CAPTION_TEXT">
    <p:spTree>
      <p:nvGrpSpPr>
        <p:cNvPr id="16" name="Shape 16"/>
        <p:cNvGrpSpPr/>
        <p:nvPr/>
      </p:nvGrpSpPr>
      <p:grpSpPr>
        <a:xfrm>
          <a:off x="0" y="0"/>
          <a:ext cx="0" cy="0"/>
          <a:chOff x="0" y="0"/>
          <a:chExt cx="0" cy="0"/>
        </a:xfrm>
      </p:grpSpPr>
      <p:pic>
        <p:nvPicPr>
          <p:cNvPr descr="Droplets-HD-Content-R1d.png" id="17" name="Google Shape;17;p1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16"/>
          <p:cNvSpPr txBox="1"/>
          <p:nvPr>
            <p:ph type="title"/>
          </p:nvPr>
        </p:nvSpPr>
        <p:spPr>
          <a:xfrm>
            <a:off x="913775" y="609600"/>
            <a:ext cx="3935688"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6"/>
          <p:cNvSpPr txBox="1"/>
          <p:nvPr>
            <p:ph idx="1" type="body"/>
          </p:nvPr>
        </p:nvSpPr>
        <p:spPr>
          <a:xfrm>
            <a:off x="5078062" y="609600"/>
            <a:ext cx="6200163" cy="518159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0" name="Google Shape;20;p16"/>
          <p:cNvSpPr txBox="1"/>
          <p:nvPr>
            <p:ph idx="2" type="body"/>
          </p:nvPr>
        </p:nvSpPr>
        <p:spPr>
          <a:xfrm>
            <a:off x="913774" y="2632852"/>
            <a:ext cx="3935689" cy="315834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21" name="Google Shape;21;p1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res" type="blank">
  <p:cSld name="BLANK">
    <p:spTree>
      <p:nvGrpSpPr>
        <p:cNvPr id="88" name="Shape 88"/>
        <p:cNvGrpSpPr/>
        <p:nvPr/>
      </p:nvGrpSpPr>
      <p:grpSpPr>
        <a:xfrm>
          <a:off x="0" y="0"/>
          <a:ext cx="0" cy="0"/>
          <a:chOff x="0" y="0"/>
          <a:chExt cx="0" cy="0"/>
        </a:xfrm>
      </p:grpSpPr>
      <p:pic>
        <p:nvPicPr>
          <p:cNvPr descr="Droplets-HD-Content-R1d.png" id="89" name="Google Shape;89;p2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0" name="Google Shape;90;p2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ép képaláírással" type="picTx">
  <p:cSld name="PICTURE_WITH_CAPTION_TEXT">
    <p:spTree>
      <p:nvGrpSpPr>
        <p:cNvPr id="93" name="Shape 93"/>
        <p:cNvGrpSpPr/>
        <p:nvPr/>
      </p:nvGrpSpPr>
      <p:grpSpPr>
        <a:xfrm>
          <a:off x="0" y="0"/>
          <a:ext cx="0" cy="0"/>
          <a:chOff x="0" y="0"/>
          <a:chExt cx="0" cy="0"/>
        </a:xfrm>
      </p:grpSpPr>
      <p:pic>
        <p:nvPicPr>
          <p:cNvPr descr="Droplets-HD-Content-R1d.png" id="94" name="Google Shape;94;p2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5" name="Google Shape;95;p26"/>
          <p:cNvSpPr txBox="1"/>
          <p:nvPr>
            <p:ph type="title"/>
          </p:nvPr>
        </p:nvSpPr>
        <p:spPr>
          <a:xfrm>
            <a:off x="913774" y="609600"/>
            <a:ext cx="5934969" cy="202325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6"/>
          <p:cNvSpPr/>
          <p:nvPr>
            <p:ph idx="2" type="pic"/>
          </p:nvPr>
        </p:nvSpPr>
        <p:spPr>
          <a:xfrm>
            <a:off x="7424803" y="609601"/>
            <a:ext cx="3255358" cy="5181600"/>
          </a:xfrm>
          <a:prstGeom prst="roundRect">
            <a:avLst>
              <a:gd fmla="val 4943" name="adj"/>
            </a:avLst>
          </a:prstGeom>
          <a:noFill/>
          <a:ln cap="sq" cmpd="sng" w="82550">
            <a:solidFill>
              <a:srgbClr val="EAEAEA"/>
            </a:solidFill>
            <a:prstDash val="solid"/>
            <a:miter lim="800000"/>
            <a:headEnd len="sm" w="sm" type="none"/>
            <a:tailEnd len="sm" w="sm" type="none"/>
          </a:ln>
        </p:spPr>
      </p:sp>
      <p:sp>
        <p:nvSpPr>
          <p:cNvPr id="97" name="Google Shape;97;p26"/>
          <p:cNvSpPr txBox="1"/>
          <p:nvPr>
            <p:ph idx="1" type="body"/>
          </p:nvPr>
        </p:nvSpPr>
        <p:spPr>
          <a:xfrm>
            <a:off x="913794" y="2632852"/>
            <a:ext cx="5934949" cy="315834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8" name="Google Shape;98;p2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ámakép képaláírással">
  <p:cSld name="Panorámakép képaláírással">
    <p:spTree>
      <p:nvGrpSpPr>
        <p:cNvPr id="101" name="Shape 101"/>
        <p:cNvGrpSpPr/>
        <p:nvPr/>
      </p:nvGrpSpPr>
      <p:grpSpPr>
        <a:xfrm>
          <a:off x="0" y="0"/>
          <a:ext cx="0" cy="0"/>
          <a:chOff x="0" y="0"/>
          <a:chExt cx="0" cy="0"/>
        </a:xfrm>
      </p:grpSpPr>
      <p:pic>
        <p:nvPicPr>
          <p:cNvPr descr="Droplets-HD-Content-R1d.png" id="102" name="Google Shape;102;p2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3" name="Google Shape;103;p27"/>
          <p:cNvSpPr txBox="1"/>
          <p:nvPr>
            <p:ph type="title"/>
          </p:nvPr>
        </p:nvSpPr>
        <p:spPr>
          <a:xfrm>
            <a:off x="913794" y="4289374"/>
            <a:ext cx="10364432" cy="81161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27"/>
          <p:cNvSpPr/>
          <p:nvPr>
            <p:ph idx="2" type="pic"/>
          </p:nvPr>
        </p:nvSpPr>
        <p:spPr>
          <a:xfrm>
            <a:off x="1184744" y="698261"/>
            <a:ext cx="9822532" cy="3214136"/>
          </a:xfrm>
          <a:prstGeom prst="roundRect">
            <a:avLst>
              <a:gd fmla="val 4944" name="adj"/>
            </a:avLst>
          </a:prstGeom>
          <a:noFill/>
          <a:ln cap="sq" cmpd="sng" w="82550">
            <a:solidFill>
              <a:srgbClr val="EAEAEA"/>
            </a:solidFill>
            <a:prstDash val="solid"/>
            <a:miter lim="800000"/>
            <a:headEnd len="sm" w="sm" type="none"/>
            <a:tailEnd len="sm" w="sm" type="none"/>
          </a:ln>
        </p:spPr>
      </p:sp>
      <p:sp>
        <p:nvSpPr>
          <p:cNvPr id="105" name="Google Shape;105;p27"/>
          <p:cNvSpPr txBox="1"/>
          <p:nvPr>
            <p:ph idx="1" type="body"/>
          </p:nvPr>
        </p:nvSpPr>
        <p:spPr>
          <a:xfrm>
            <a:off x="913774" y="5108728"/>
            <a:ext cx="10364452" cy="68247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06" name="Google Shape;106;p2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dézet képaláírással">
  <p:cSld name="Idézet képaláírással">
    <p:spTree>
      <p:nvGrpSpPr>
        <p:cNvPr id="109" name="Shape 109"/>
        <p:cNvGrpSpPr/>
        <p:nvPr/>
      </p:nvGrpSpPr>
      <p:grpSpPr>
        <a:xfrm>
          <a:off x="0" y="0"/>
          <a:ext cx="0" cy="0"/>
          <a:chOff x="0" y="0"/>
          <a:chExt cx="0" cy="0"/>
        </a:xfrm>
      </p:grpSpPr>
      <p:pic>
        <p:nvPicPr>
          <p:cNvPr descr="Droplets-HD-Content-R1d.png" id="110" name="Google Shape;110;p2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1" name="Google Shape;111;p28"/>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28"/>
          <p:cNvSpPr txBox="1"/>
          <p:nvPr>
            <p:ph idx="1" type="body"/>
          </p:nvPr>
        </p:nvSpPr>
        <p:spPr>
          <a:xfrm>
            <a:off x="1720644" y="3610032"/>
            <a:ext cx="8752299" cy="59478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13" name="Google Shape;113;p28"/>
          <p:cNvSpPr txBox="1"/>
          <p:nvPr>
            <p:ph idx="2" type="body"/>
          </p:nvPr>
        </p:nvSpPr>
        <p:spPr>
          <a:xfrm>
            <a:off x="913774" y="4372796"/>
            <a:ext cx="10364452" cy="1421053"/>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14" name="Google Shape;114;p2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
        <p:nvSpPr>
          <p:cNvPr id="117" name="Google Shape;117;p28"/>
          <p:cNvSpPr txBox="1"/>
          <p:nvPr/>
        </p:nvSpPr>
        <p:spPr>
          <a:xfrm>
            <a:off x="1001488" y="75416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Twentieth Century"/>
              <a:buNone/>
            </a:pPr>
            <a:r>
              <a:rPr b="0" i="0" lang="hu-HU" sz="8000" u="none" cap="none" strike="noStrike">
                <a:solidFill>
                  <a:schemeClr val="dk1"/>
                </a:solidFill>
                <a:latin typeface="Twentieth Century"/>
                <a:ea typeface="Twentieth Century"/>
                <a:cs typeface="Twentieth Century"/>
                <a:sym typeface="Twentieth Century"/>
              </a:rPr>
              <a:t>“</a:t>
            </a:r>
            <a:endParaRPr/>
          </a:p>
        </p:txBody>
      </p:sp>
      <p:sp>
        <p:nvSpPr>
          <p:cNvPr id="118" name="Google Shape;118;p28"/>
          <p:cNvSpPr txBox="1"/>
          <p:nvPr/>
        </p:nvSpPr>
        <p:spPr>
          <a:xfrm>
            <a:off x="10557558" y="2993578"/>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Twentieth Century"/>
              <a:buNone/>
            </a:pPr>
            <a:r>
              <a:rPr b="0" i="0" lang="hu-HU" sz="8000" u="none" cap="none" strike="noStrik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évkártya">
  <p:cSld name="Névkártya">
    <p:spTree>
      <p:nvGrpSpPr>
        <p:cNvPr id="119" name="Shape 119"/>
        <p:cNvGrpSpPr/>
        <p:nvPr/>
      </p:nvGrpSpPr>
      <p:grpSpPr>
        <a:xfrm>
          <a:off x="0" y="0"/>
          <a:ext cx="0" cy="0"/>
          <a:chOff x="0" y="0"/>
          <a:chExt cx="0" cy="0"/>
        </a:xfrm>
      </p:grpSpPr>
      <p:pic>
        <p:nvPicPr>
          <p:cNvPr descr="Droplets-HD-Content-R1d.png" id="120" name="Google Shape;120;p2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1" name="Google Shape;121;p29"/>
          <p:cNvSpPr txBox="1"/>
          <p:nvPr>
            <p:ph type="title"/>
          </p:nvPr>
        </p:nvSpPr>
        <p:spPr>
          <a:xfrm>
            <a:off x="913775" y="2138721"/>
            <a:ext cx="10364452" cy="25118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29"/>
          <p:cNvSpPr txBox="1"/>
          <p:nvPr>
            <p:ph idx="1" type="body"/>
          </p:nvPr>
        </p:nvSpPr>
        <p:spPr>
          <a:xfrm>
            <a:off x="913775" y="4662335"/>
            <a:ext cx="10364452" cy="114064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23" name="Google Shape;123;p29"/>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9"/>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képhasáb">
  <p:cSld name="3 képhasáb">
    <p:spTree>
      <p:nvGrpSpPr>
        <p:cNvPr id="126" name="Shape 126"/>
        <p:cNvGrpSpPr/>
        <p:nvPr/>
      </p:nvGrpSpPr>
      <p:grpSpPr>
        <a:xfrm>
          <a:off x="0" y="0"/>
          <a:ext cx="0" cy="0"/>
          <a:chOff x="0" y="0"/>
          <a:chExt cx="0" cy="0"/>
        </a:xfrm>
      </p:grpSpPr>
      <p:pic>
        <p:nvPicPr>
          <p:cNvPr descr="Droplets-HD-Content-R1d.png" id="127" name="Google Shape;127;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8" name="Google Shape;128;p30"/>
          <p:cNvSpPr txBox="1"/>
          <p:nvPr>
            <p:ph type="title"/>
          </p:nvPr>
        </p:nvSpPr>
        <p:spPr>
          <a:xfrm>
            <a:off x="913774" y="610772"/>
            <a:ext cx="10364452" cy="160392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30"/>
          <p:cNvSpPr txBox="1"/>
          <p:nvPr>
            <p:ph idx="1" type="body"/>
          </p:nvPr>
        </p:nvSpPr>
        <p:spPr>
          <a:xfrm>
            <a:off x="913774" y="4204820"/>
            <a:ext cx="3296409"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0" name="Google Shape;130;p30"/>
          <p:cNvSpPr/>
          <p:nvPr>
            <p:ph idx="2" type="pic"/>
          </p:nvPr>
        </p:nvSpPr>
        <p:spPr>
          <a:xfrm>
            <a:off x="913774" y="2367093"/>
            <a:ext cx="3296409" cy="1524000"/>
          </a:xfrm>
          <a:prstGeom prst="roundRect">
            <a:avLst>
              <a:gd fmla="val 9363" name="adj"/>
            </a:avLst>
          </a:prstGeom>
          <a:noFill/>
          <a:ln cap="sq" cmpd="sng" w="82550">
            <a:solidFill>
              <a:srgbClr val="EAEAEA"/>
            </a:solidFill>
            <a:prstDash val="solid"/>
            <a:miter lim="800000"/>
            <a:headEnd len="sm" w="sm" type="none"/>
            <a:tailEnd len="sm" w="sm" type="none"/>
          </a:ln>
        </p:spPr>
      </p:sp>
      <p:sp>
        <p:nvSpPr>
          <p:cNvPr id="131" name="Google Shape;131;p30"/>
          <p:cNvSpPr txBox="1"/>
          <p:nvPr>
            <p:ph idx="3" type="body"/>
          </p:nvPr>
        </p:nvSpPr>
        <p:spPr>
          <a:xfrm>
            <a:off x="913774" y="4781082"/>
            <a:ext cx="3296409" cy="101011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2" name="Google Shape;132;p30"/>
          <p:cNvSpPr txBox="1"/>
          <p:nvPr>
            <p:ph idx="4" type="body"/>
          </p:nvPr>
        </p:nvSpPr>
        <p:spPr>
          <a:xfrm>
            <a:off x="4442759" y="4204820"/>
            <a:ext cx="33018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3" name="Google Shape;133;p30"/>
          <p:cNvSpPr/>
          <p:nvPr>
            <p:ph idx="5" type="pic"/>
          </p:nvPr>
        </p:nvSpPr>
        <p:spPr>
          <a:xfrm>
            <a:off x="4441348" y="2367093"/>
            <a:ext cx="3303352" cy="1524000"/>
          </a:xfrm>
          <a:prstGeom prst="roundRect">
            <a:avLst>
              <a:gd fmla="val 8841" name="adj"/>
            </a:avLst>
          </a:prstGeom>
          <a:noFill/>
          <a:ln cap="sq" cmpd="sng" w="82550">
            <a:solidFill>
              <a:srgbClr val="EAEAEA"/>
            </a:solidFill>
            <a:prstDash val="solid"/>
            <a:miter lim="800000"/>
            <a:headEnd len="sm" w="sm" type="none"/>
            <a:tailEnd len="sm" w="sm" type="none"/>
          </a:ln>
        </p:spPr>
      </p:sp>
      <p:sp>
        <p:nvSpPr>
          <p:cNvPr id="134" name="Google Shape;134;p30"/>
          <p:cNvSpPr txBox="1"/>
          <p:nvPr>
            <p:ph idx="6" type="body"/>
          </p:nvPr>
        </p:nvSpPr>
        <p:spPr>
          <a:xfrm>
            <a:off x="4441348" y="4781080"/>
            <a:ext cx="3303352" cy="101011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5" name="Google Shape;135;p30"/>
          <p:cNvSpPr txBox="1"/>
          <p:nvPr>
            <p:ph idx="7" type="body"/>
          </p:nvPr>
        </p:nvSpPr>
        <p:spPr>
          <a:xfrm>
            <a:off x="7973298" y="4204820"/>
            <a:ext cx="330068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6" name="Google Shape;136;p30"/>
          <p:cNvSpPr/>
          <p:nvPr>
            <p:ph idx="8" type="pic"/>
          </p:nvPr>
        </p:nvSpPr>
        <p:spPr>
          <a:xfrm>
            <a:off x="7973298" y="2367093"/>
            <a:ext cx="3304928" cy="1524000"/>
          </a:xfrm>
          <a:prstGeom prst="roundRect">
            <a:avLst>
              <a:gd fmla="val 8841" name="adj"/>
            </a:avLst>
          </a:prstGeom>
          <a:noFill/>
          <a:ln cap="sq" cmpd="sng" w="82550">
            <a:solidFill>
              <a:srgbClr val="EAEAEA"/>
            </a:solidFill>
            <a:prstDash val="solid"/>
            <a:miter lim="800000"/>
            <a:headEnd len="sm" w="sm" type="none"/>
            <a:tailEnd len="sm" w="sm" type="none"/>
          </a:ln>
        </p:spPr>
      </p:sp>
      <p:sp>
        <p:nvSpPr>
          <p:cNvPr id="137" name="Google Shape;137;p30"/>
          <p:cNvSpPr txBox="1"/>
          <p:nvPr>
            <p:ph idx="9" type="body"/>
          </p:nvPr>
        </p:nvSpPr>
        <p:spPr>
          <a:xfrm>
            <a:off x="7973173" y="4781078"/>
            <a:ext cx="3305053" cy="1010121"/>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8" name="Google Shape;138;p30"/>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0"/>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függőleges szöveg" type="vertTx">
  <p:cSld name="VERTICAL_TEXT">
    <p:spTree>
      <p:nvGrpSpPr>
        <p:cNvPr id="141" name="Shape 141"/>
        <p:cNvGrpSpPr/>
        <p:nvPr/>
      </p:nvGrpSpPr>
      <p:grpSpPr>
        <a:xfrm>
          <a:off x="0" y="0"/>
          <a:ext cx="0" cy="0"/>
          <a:chOff x="0" y="0"/>
          <a:chExt cx="0" cy="0"/>
        </a:xfrm>
      </p:grpSpPr>
      <p:pic>
        <p:nvPicPr>
          <p:cNvPr descr="Droplets-HD-Content-R1d.png" id="142" name="Google Shape;142;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3" name="Google Shape;143;p3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31"/>
          <p:cNvSpPr txBox="1"/>
          <p:nvPr>
            <p:ph idx="1" type="body"/>
          </p:nvPr>
        </p:nvSpPr>
        <p:spPr>
          <a:xfrm rot="5400000">
            <a:off x="4383948" y="-1103080"/>
            <a:ext cx="3424107" cy="1036445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45" name="Google Shape;145;p3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3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üggőleges cím és szöveg" type="vertTitleAndTx">
  <p:cSld name="VERTICAL_TITLE_AND_VERTICAL_TEXT">
    <p:spTree>
      <p:nvGrpSpPr>
        <p:cNvPr id="148" name="Shape 148"/>
        <p:cNvGrpSpPr/>
        <p:nvPr/>
      </p:nvGrpSpPr>
      <p:grpSpPr>
        <a:xfrm>
          <a:off x="0" y="0"/>
          <a:ext cx="0" cy="0"/>
          <a:chOff x="0" y="0"/>
          <a:chExt cx="0" cy="0"/>
        </a:xfrm>
      </p:grpSpPr>
      <p:pic>
        <p:nvPicPr>
          <p:cNvPr descr="Droplets-HD-Content-R1d.png" id="149" name="Google Shape;149;p3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0" name="Google Shape;150;p32"/>
          <p:cNvSpPr txBox="1"/>
          <p:nvPr>
            <p:ph type="title"/>
          </p:nvPr>
        </p:nvSpPr>
        <p:spPr>
          <a:xfrm rot="5400000">
            <a:off x="7410763" y="1923738"/>
            <a:ext cx="5181599" cy="25533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32"/>
          <p:cNvSpPr txBox="1"/>
          <p:nvPr>
            <p:ph idx="1" type="body"/>
          </p:nvPr>
        </p:nvSpPr>
        <p:spPr>
          <a:xfrm rot="5400000">
            <a:off x="2152338" y="-628962"/>
            <a:ext cx="5181599" cy="7658724"/>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52" name="Google Shape;152;p3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zakaszfejléc" type="secHead">
  <p:cSld name="SECTION_HEADER">
    <p:spTree>
      <p:nvGrpSpPr>
        <p:cNvPr id="24" name="Shape 24"/>
        <p:cNvGrpSpPr/>
        <p:nvPr/>
      </p:nvGrpSpPr>
      <p:grpSpPr>
        <a:xfrm>
          <a:off x="0" y="0"/>
          <a:ext cx="0" cy="0"/>
          <a:chOff x="0" y="0"/>
          <a:chExt cx="0" cy="0"/>
        </a:xfrm>
      </p:grpSpPr>
      <p:pic>
        <p:nvPicPr>
          <p:cNvPr descr="Droplets-HD-Content-R1d.png" id="25" name="Google Shape;25;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6" name="Google Shape;26;p17"/>
          <p:cNvSpPr txBox="1"/>
          <p:nvPr>
            <p:ph type="title"/>
          </p:nvPr>
        </p:nvSpPr>
        <p:spPr>
          <a:xfrm>
            <a:off x="913774" y="828563"/>
            <a:ext cx="10351752" cy="273681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7"/>
          <p:cNvSpPr txBox="1"/>
          <p:nvPr>
            <p:ph idx="1" type="body"/>
          </p:nvPr>
        </p:nvSpPr>
        <p:spPr>
          <a:xfrm>
            <a:off x="913774" y="3657457"/>
            <a:ext cx="10351752" cy="1368183"/>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000"/>
              <a:buNone/>
              <a:defRPr sz="2000">
                <a:solidFill>
                  <a:srgbClr val="7F7F7F"/>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28" name="Google Shape;28;p1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képaláírás">
  <p:cSld name="Cím és képaláírás">
    <p:spTree>
      <p:nvGrpSpPr>
        <p:cNvPr id="31" name="Shape 31"/>
        <p:cNvGrpSpPr/>
        <p:nvPr/>
      </p:nvGrpSpPr>
      <p:grpSpPr>
        <a:xfrm>
          <a:off x="0" y="0"/>
          <a:ext cx="0" cy="0"/>
          <a:chOff x="0" y="0"/>
          <a:chExt cx="0" cy="0"/>
        </a:xfrm>
      </p:grpSpPr>
      <p:pic>
        <p:nvPicPr>
          <p:cNvPr descr="Droplets-HD-Content-R1d.png" id="32" name="Google Shape;32;p1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 name="Google Shape;33;p18"/>
          <p:cNvSpPr txBox="1"/>
          <p:nvPr>
            <p:ph type="title"/>
          </p:nvPr>
        </p:nvSpPr>
        <p:spPr>
          <a:xfrm>
            <a:off x="913774" y="609599"/>
            <a:ext cx="10364452" cy="342724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8"/>
          <p:cNvSpPr txBox="1"/>
          <p:nvPr>
            <p:ph idx="1" type="body"/>
          </p:nvPr>
        </p:nvSpPr>
        <p:spPr>
          <a:xfrm>
            <a:off x="913775" y="4204821"/>
            <a:ext cx="10364452" cy="158638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35" name="Google Shape;35;p1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hasáb">
  <p:cSld name="3 hasáb">
    <p:spTree>
      <p:nvGrpSpPr>
        <p:cNvPr id="38" name="Shape 38"/>
        <p:cNvGrpSpPr/>
        <p:nvPr/>
      </p:nvGrpSpPr>
      <p:grpSpPr>
        <a:xfrm>
          <a:off x="0" y="0"/>
          <a:ext cx="0" cy="0"/>
          <a:chOff x="0" y="0"/>
          <a:chExt cx="0" cy="0"/>
        </a:xfrm>
      </p:grpSpPr>
      <p:pic>
        <p:nvPicPr>
          <p:cNvPr descr="Droplets-HD-Content-R1d.png" id="39" name="Google Shape;39;p1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0" name="Google Shape;40;p19"/>
          <p:cNvSpPr txBox="1"/>
          <p:nvPr>
            <p:ph type="title"/>
          </p:nvPr>
        </p:nvSpPr>
        <p:spPr>
          <a:xfrm>
            <a:off x="913774" y="609600"/>
            <a:ext cx="10364452" cy="160509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19"/>
          <p:cNvSpPr txBox="1"/>
          <p:nvPr>
            <p:ph idx="1" type="body"/>
          </p:nvPr>
        </p:nvSpPr>
        <p:spPr>
          <a:xfrm>
            <a:off x="913774" y="2367093"/>
            <a:ext cx="329897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42" name="Google Shape;42;p19"/>
          <p:cNvSpPr txBox="1"/>
          <p:nvPr>
            <p:ph idx="2" type="body"/>
          </p:nvPr>
        </p:nvSpPr>
        <p:spPr>
          <a:xfrm>
            <a:off x="913774" y="2943355"/>
            <a:ext cx="3298976"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43" name="Google Shape;43;p19"/>
          <p:cNvSpPr txBox="1"/>
          <p:nvPr>
            <p:ph idx="3" type="body"/>
          </p:nvPr>
        </p:nvSpPr>
        <p:spPr>
          <a:xfrm>
            <a:off x="4452389" y="2367093"/>
            <a:ext cx="329152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44" name="Google Shape;44;p19"/>
          <p:cNvSpPr txBox="1"/>
          <p:nvPr>
            <p:ph idx="4" type="body"/>
          </p:nvPr>
        </p:nvSpPr>
        <p:spPr>
          <a:xfrm>
            <a:off x="4441348" y="2943355"/>
            <a:ext cx="3303351"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45" name="Google Shape;45;p19"/>
          <p:cNvSpPr txBox="1"/>
          <p:nvPr>
            <p:ph idx="5" type="body"/>
          </p:nvPr>
        </p:nvSpPr>
        <p:spPr>
          <a:xfrm>
            <a:off x="7973298" y="2367093"/>
            <a:ext cx="33049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46" name="Google Shape;46;p19"/>
          <p:cNvSpPr txBox="1"/>
          <p:nvPr>
            <p:ph idx="6" type="body"/>
          </p:nvPr>
        </p:nvSpPr>
        <p:spPr>
          <a:xfrm>
            <a:off x="7973298" y="2943355"/>
            <a:ext cx="3304928"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47" name="Google Shape;47;p19"/>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tartalom" type="obj">
  <p:cSld name="OBJECT">
    <p:spTree>
      <p:nvGrpSpPr>
        <p:cNvPr id="50" name="Shape 50"/>
        <p:cNvGrpSpPr/>
        <p:nvPr/>
      </p:nvGrpSpPr>
      <p:grpSpPr>
        <a:xfrm>
          <a:off x="0" y="0"/>
          <a:ext cx="0" cy="0"/>
          <a:chOff x="0" y="0"/>
          <a:chExt cx="0" cy="0"/>
        </a:xfrm>
      </p:grpSpPr>
      <p:pic>
        <p:nvPicPr>
          <p:cNvPr descr="Droplets-HD-Content-R1d.png" id="51" name="Google Shape;51;p2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2" name="Google Shape;52;p2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0"/>
          <p:cNvSpPr txBox="1"/>
          <p:nvPr>
            <p:ph idx="1" type="body"/>
          </p:nvPr>
        </p:nvSpPr>
        <p:spPr>
          <a:xfrm>
            <a:off x="913774" y="2367092"/>
            <a:ext cx="103638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4" name="Google Shape;54;p20"/>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0"/>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dia" type="title">
  <p:cSld name="TITLE">
    <p:spTree>
      <p:nvGrpSpPr>
        <p:cNvPr id="57" name="Shape 57"/>
        <p:cNvGrpSpPr/>
        <p:nvPr/>
      </p:nvGrpSpPr>
      <p:grpSpPr>
        <a:xfrm>
          <a:off x="0" y="0"/>
          <a:ext cx="0" cy="0"/>
          <a:chOff x="0" y="0"/>
          <a:chExt cx="0" cy="0"/>
        </a:xfrm>
      </p:grpSpPr>
      <p:pic>
        <p:nvPicPr>
          <p:cNvPr descr="Droplets-HD-Title-R1d.png" id="58" name="Google Shape;58;p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9" name="Google Shape;59;p21"/>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1"/>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61" name="Google Shape;61;p2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artalomrész" type="twoObj">
  <p:cSld name="TWO_OBJECTS">
    <p:spTree>
      <p:nvGrpSpPr>
        <p:cNvPr id="64" name="Shape 64"/>
        <p:cNvGrpSpPr/>
        <p:nvPr/>
      </p:nvGrpSpPr>
      <p:grpSpPr>
        <a:xfrm>
          <a:off x="0" y="0"/>
          <a:ext cx="0" cy="0"/>
          <a:chOff x="0" y="0"/>
          <a:chExt cx="0" cy="0"/>
        </a:xfrm>
      </p:grpSpPr>
      <p:pic>
        <p:nvPicPr>
          <p:cNvPr descr="Droplets-HD-Content-R1d.png" id="65" name="Google Shape;65;p2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6" name="Google Shape;66;p2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2"/>
          <p:cNvSpPr txBox="1"/>
          <p:nvPr>
            <p:ph idx="1" type="body"/>
          </p:nvPr>
        </p:nvSpPr>
        <p:spPr>
          <a:xfrm>
            <a:off x="913774" y="2367092"/>
            <a:ext cx="51060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8" name="Google Shape;68;p22"/>
          <p:cNvSpPr txBox="1"/>
          <p:nvPr>
            <p:ph idx="2" type="body"/>
          </p:nvPr>
        </p:nvSpPr>
        <p:spPr>
          <a:xfrm>
            <a:off x="6172200" y="2367092"/>
            <a:ext cx="5105400"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9" name="Google Shape;69;p2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ak cím" type="titleOnly">
  <p:cSld name="TITLE_ONLY">
    <p:spTree>
      <p:nvGrpSpPr>
        <p:cNvPr id="72" name="Shape 72"/>
        <p:cNvGrpSpPr/>
        <p:nvPr/>
      </p:nvGrpSpPr>
      <p:grpSpPr>
        <a:xfrm>
          <a:off x="0" y="0"/>
          <a:ext cx="0" cy="0"/>
          <a:chOff x="0" y="0"/>
          <a:chExt cx="0" cy="0"/>
        </a:xfrm>
      </p:grpSpPr>
      <p:pic>
        <p:nvPicPr>
          <p:cNvPr descr="Droplets-HD-Content-R1d.png" id="73" name="Google Shape;73;p2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4" name="Google Shape;74;p2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sszehasonlítás" type="twoTxTwoObj">
  <p:cSld name="TWO_OBJECTS_WITH_TEXT">
    <p:spTree>
      <p:nvGrpSpPr>
        <p:cNvPr id="78" name="Shape 78"/>
        <p:cNvGrpSpPr/>
        <p:nvPr/>
      </p:nvGrpSpPr>
      <p:grpSpPr>
        <a:xfrm>
          <a:off x="0" y="0"/>
          <a:ext cx="0" cy="0"/>
          <a:chOff x="0" y="0"/>
          <a:chExt cx="0" cy="0"/>
        </a:xfrm>
      </p:grpSpPr>
      <p:pic>
        <p:nvPicPr>
          <p:cNvPr descr="Droplets-HD-Content-R1d.png" id="79" name="Google Shape;79;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0" name="Google Shape;80;p2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4"/>
          <p:cNvSpPr txBox="1"/>
          <p:nvPr>
            <p:ph idx="1" type="body"/>
          </p:nvPr>
        </p:nvSpPr>
        <p:spPr>
          <a:xfrm>
            <a:off x="1146328" y="2371018"/>
            <a:ext cx="487347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82" name="Google Shape;82;p24"/>
          <p:cNvSpPr txBox="1"/>
          <p:nvPr>
            <p:ph idx="2" type="body"/>
          </p:nvPr>
        </p:nvSpPr>
        <p:spPr>
          <a:xfrm>
            <a:off x="913774" y="3051012"/>
            <a:ext cx="5106027"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83" name="Google Shape;83;p24"/>
          <p:cNvSpPr txBox="1"/>
          <p:nvPr>
            <p:ph idx="3" type="body"/>
          </p:nvPr>
        </p:nvSpPr>
        <p:spPr>
          <a:xfrm>
            <a:off x="6396423" y="2371018"/>
            <a:ext cx="488180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84" name="Google Shape;84;p24"/>
          <p:cNvSpPr txBox="1"/>
          <p:nvPr>
            <p:ph idx="4" type="body"/>
          </p:nvPr>
        </p:nvSpPr>
        <p:spPr>
          <a:xfrm>
            <a:off x="6172200" y="3051012"/>
            <a:ext cx="5105401"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85" name="Google Shape;85;p2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rgbClr val="B7B7B7"/>
            </a:gs>
          </a:gsLst>
          <a:lin ang="5400000" scaled="0"/>
        </a:gradFill>
      </p:bgPr>
    </p:bg>
    <p:spTree>
      <p:nvGrpSpPr>
        <p:cNvPr id="9" name="Shape 9"/>
        <p:cNvGrpSpPr/>
        <p:nvPr/>
      </p:nvGrpSpPr>
      <p:grpSpPr>
        <a:xfrm>
          <a:off x="0" y="0"/>
          <a:ext cx="0" cy="0"/>
          <a:chOff x="0" y="0"/>
          <a:chExt cx="0" cy="0"/>
        </a:xfrm>
      </p:grpSpPr>
      <p:pic>
        <p:nvPicPr>
          <p:cNvPr descr="\\DROBO-FS\QuickDrops\JB\PPTX NG\Droplets\LightingOverlay.png" id="10" name="Google Shape;10;p15"/>
          <p:cNvPicPr preferRelativeResize="0"/>
          <p:nvPr/>
        </p:nvPicPr>
        <p:blipFill rotWithShape="1">
          <a:blip r:embed="rId1">
            <a:alphaModFix/>
          </a:blip>
          <a:srcRect b="0" l="0" r="0" t="0"/>
          <a:stretch/>
        </p:blipFill>
        <p:spPr>
          <a:xfrm>
            <a:off x="0" y="-1"/>
            <a:ext cx="12192003" cy="6858001"/>
          </a:xfrm>
          <a:prstGeom prst="rect">
            <a:avLst/>
          </a:prstGeom>
          <a:noFill/>
          <a:ln>
            <a:noFill/>
          </a:ln>
        </p:spPr>
      </p:pic>
      <p:sp>
        <p:nvSpPr>
          <p:cNvPr id="11" name="Google Shape;11;p1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600"/>
              <a:buFont typeface="Twentieth Century"/>
              <a:buNone/>
              <a:defRPr b="0" i="0" sz="36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5"/>
          <p:cNvSpPr txBox="1"/>
          <p:nvPr>
            <p:ph idx="1" type="body"/>
          </p:nvPr>
        </p:nvSpPr>
        <p:spPr>
          <a:xfrm>
            <a:off x="913775" y="2367093"/>
            <a:ext cx="10364452" cy="342410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1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1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5" name="Google Shape;15;p1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hu-HU"/>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20.png"/><Relationship Id="rId5"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hyperlink" Target="http://www.alpokalja-fertotaj.hu/" TargetMode="External"/><Relationship Id="rId4" Type="http://schemas.openxmlformats.org/officeDocument/2006/relationships/image" Target="../media/image23.png"/><Relationship Id="rId5"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mailto:alpokaljafertotaj1@gmail.com" TargetMode="External"/><Relationship Id="rId4" Type="http://schemas.openxmlformats.org/officeDocument/2006/relationships/hyperlink" Target="http://gmail.com" TargetMode="External"/><Relationship Id="rId5"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7.png"/><Relationship Id="rId6"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www.alpokalja-fertotaj.hu/" TargetMode="External"/><Relationship Id="rId4" Type="http://schemas.openxmlformats.org/officeDocument/2006/relationships/hyperlink" Target="https://e-kerelem.mvh.allamkincstar.gov.hu/enter/kapbongeszo/kapBongeszo.xhtml" TargetMode="External"/><Relationship Id="rId5"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2000">
              <a:schemeClr val="lt1"/>
            </a:gs>
            <a:gs pos="74000">
              <a:srgbClr val="9FD5F7"/>
            </a:gs>
            <a:gs pos="83000">
              <a:srgbClr val="9FD5F7"/>
            </a:gs>
            <a:gs pos="100000">
              <a:srgbClr val="BFE3FA"/>
            </a:gs>
          </a:gsLst>
          <a:lin ang="5400000" scaled="0"/>
        </a:gradFill>
      </p:bgPr>
    </p:bg>
    <p:spTree>
      <p:nvGrpSpPr>
        <p:cNvPr id="158" name="Shape 158"/>
        <p:cNvGrpSpPr/>
        <p:nvPr/>
      </p:nvGrpSpPr>
      <p:grpSpPr>
        <a:xfrm>
          <a:off x="0" y="0"/>
          <a:ext cx="0" cy="0"/>
          <a:chOff x="0" y="0"/>
          <a:chExt cx="0" cy="0"/>
        </a:xfrm>
      </p:grpSpPr>
      <p:sp>
        <p:nvSpPr>
          <p:cNvPr id="159" name="Google Shape;159;p1"/>
          <p:cNvSpPr txBox="1"/>
          <p:nvPr>
            <p:ph type="title"/>
          </p:nvPr>
        </p:nvSpPr>
        <p:spPr>
          <a:xfrm>
            <a:off x="575035" y="2007908"/>
            <a:ext cx="6023728" cy="1885361"/>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accent1"/>
              </a:buClr>
              <a:buSzPct val="100000"/>
              <a:buFont typeface="Arial Narrow"/>
              <a:buNone/>
            </a:pPr>
            <a:r>
              <a:rPr b="1" i="1" lang="hu-HU">
                <a:solidFill>
                  <a:schemeClr val="accent1"/>
                </a:solidFill>
                <a:latin typeface="Arial Narrow"/>
                <a:ea typeface="Arial Narrow"/>
                <a:cs typeface="Arial Narrow"/>
                <a:sym typeface="Arial Narrow"/>
              </a:rPr>
              <a:t>„HELYI CIVIL FEJLESZTÉSEK TÁMOGATÁSA AZ ALPOKALJA-FERTŐ TÁJ TÉRSÉGÉBEN”</a:t>
            </a:r>
            <a:br>
              <a:rPr b="1" i="1" lang="hu-HU">
                <a:solidFill>
                  <a:schemeClr val="accent1"/>
                </a:solidFill>
                <a:latin typeface="Arial Narrow"/>
                <a:ea typeface="Arial Narrow"/>
                <a:cs typeface="Arial Narrow"/>
                <a:sym typeface="Arial Narrow"/>
              </a:rPr>
            </a:br>
            <a:r>
              <a:rPr b="1" i="1" lang="hu-HU">
                <a:solidFill>
                  <a:schemeClr val="accent1"/>
                </a:solidFill>
                <a:latin typeface="Arial Narrow"/>
                <a:ea typeface="Arial Narrow"/>
                <a:cs typeface="Arial Narrow"/>
                <a:sym typeface="Arial Narrow"/>
              </a:rPr>
              <a:t>C. FELHÍVÁS</a:t>
            </a:r>
            <a:endParaRPr>
              <a:solidFill>
                <a:schemeClr val="accent1"/>
              </a:solidFill>
            </a:endParaRPr>
          </a:p>
        </p:txBody>
      </p:sp>
      <p:sp>
        <p:nvSpPr>
          <p:cNvPr id="160" name="Google Shape;160;p1"/>
          <p:cNvSpPr txBox="1"/>
          <p:nvPr>
            <p:ph idx="2" type="body"/>
          </p:nvPr>
        </p:nvSpPr>
        <p:spPr>
          <a:xfrm>
            <a:off x="377072" y="4298623"/>
            <a:ext cx="6664751" cy="1885361"/>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120000"/>
              </a:lnSpc>
              <a:spcBef>
                <a:spcPts val="0"/>
              </a:spcBef>
              <a:spcAft>
                <a:spcPts val="0"/>
              </a:spcAft>
              <a:buSzPct val="100000"/>
              <a:buNone/>
            </a:pPr>
            <a:r>
              <a:rPr b="1" i="1" lang="hu-HU" sz="2200">
                <a:latin typeface="Arial Narrow"/>
                <a:ea typeface="Arial Narrow"/>
                <a:cs typeface="Arial Narrow"/>
                <a:sym typeface="Arial Narrow"/>
              </a:rPr>
              <a:t>KAP-RD57-004-4-25</a:t>
            </a:r>
            <a:endParaRPr/>
          </a:p>
          <a:p>
            <a:pPr indent="0" lvl="0" marL="0" rtl="0" algn="ctr">
              <a:lnSpc>
                <a:spcPct val="120000"/>
              </a:lnSpc>
              <a:spcBef>
                <a:spcPts val="1000"/>
              </a:spcBef>
              <a:spcAft>
                <a:spcPts val="0"/>
              </a:spcAft>
              <a:buSzPct val="100000"/>
              <a:buNone/>
            </a:pPr>
            <a:r>
              <a:t/>
            </a:r>
            <a:endParaRPr b="1" i="1" sz="1800">
              <a:latin typeface="Arial Narrow"/>
              <a:ea typeface="Arial Narrow"/>
              <a:cs typeface="Arial Narrow"/>
              <a:sym typeface="Arial Narrow"/>
            </a:endParaRPr>
          </a:p>
          <a:p>
            <a:pPr indent="0" lvl="0" marL="0" rtl="0" algn="ctr">
              <a:lnSpc>
                <a:spcPct val="120000"/>
              </a:lnSpc>
              <a:spcBef>
                <a:spcPts val="1000"/>
              </a:spcBef>
              <a:spcAft>
                <a:spcPts val="0"/>
              </a:spcAft>
              <a:buSzPct val="100000"/>
              <a:buNone/>
            </a:pPr>
            <a:r>
              <a:rPr b="1" i="1" lang="hu-HU">
                <a:latin typeface="Arial Narrow"/>
                <a:ea typeface="Arial Narrow"/>
                <a:cs typeface="Arial Narrow"/>
                <a:sym typeface="Arial Narrow"/>
              </a:rPr>
              <a:t>MAGDÁNÉ VARGA HAJNALKA</a:t>
            </a:r>
            <a:endParaRPr/>
          </a:p>
          <a:p>
            <a:pPr indent="0" lvl="0" marL="0" rtl="0" algn="ctr">
              <a:lnSpc>
                <a:spcPct val="120000"/>
              </a:lnSpc>
              <a:spcBef>
                <a:spcPts val="1000"/>
              </a:spcBef>
              <a:spcAft>
                <a:spcPts val="0"/>
              </a:spcAft>
              <a:buSzPct val="100000"/>
              <a:buNone/>
            </a:pPr>
            <a:r>
              <a:rPr b="1" lang="hu-HU">
                <a:latin typeface="Calibri"/>
                <a:ea typeface="Calibri"/>
                <a:cs typeface="Calibri"/>
                <a:sym typeface="Calibri"/>
              </a:rPr>
              <a:t>ALPOKALJA-FERTŐ TÁJ VIDÉKFEJLESZTÉSI EGYESÜLET </a:t>
            </a:r>
            <a:endParaRPr/>
          </a:p>
          <a:p>
            <a:pPr indent="0" lvl="0" marL="0" rtl="0" algn="ctr">
              <a:lnSpc>
                <a:spcPct val="120000"/>
              </a:lnSpc>
              <a:spcBef>
                <a:spcPts val="1000"/>
              </a:spcBef>
              <a:spcAft>
                <a:spcPts val="0"/>
              </a:spcAft>
              <a:buSzPct val="100000"/>
              <a:buNone/>
            </a:pPr>
            <a:r>
              <a:rPr b="1" lang="hu-HU">
                <a:latin typeface="Calibri"/>
                <a:ea typeface="Calibri"/>
                <a:cs typeface="Calibri"/>
                <a:sym typeface="Calibri"/>
              </a:rPr>
              <a:t> PROJEKTMENEDZSER</a:t>
            </a:r>
            <a:endParaRPr b="1">
              <a:latin typeface="Calibri"/>
              <a:ea typeface="Calibri"/>
              <a:cs typeface="Calibri"/>
              <a:sym typeface="Calibri"/>
            </a:endParaRPr>
          </a:p>
          <a:p>
            <a:pPr indent="0" lvl="0" marL="0" rtl="0" algn="ctr">
              <a:lnSpc>
                <a:spcPct val="120000"/>
              </a:lnSpc>
              <a:spcBef>
                <a:spcPts val="1000"/>
              </a:spcBef>
              <a:spcAft>
                <a:spcPts val="0"/>
              </a:spcAft>
              <a:buSzPct val="100000"/>
              <a:buNone/>
            </a:pPr>
            <a:r>
              <a:t/>
            </a:r>
            <a:endParaRPr/>
          </a:p>
        </p:txBody>
      </p:sp>
      <p:pic>
        <p:nvPicPr>
          <p:cNvPr id="161" name="Google Shape;161;p1"/>
          <p:cNvPicPr preferRelativeResize="0"/>
          <p:nvPr/>
        </p:nvPicPr>
        <p:blipFill rotWithShape="1">
          <a:blip r:embed="rId3">
            <a:alphaModFix/>
          </a:blip>
          <a:srcRect b="0" l="0" r="0" t="0"/>
          <a:stretch/>
        </p:blipFill>
        <p:spPr>
          <a:xfrm>
            <a:off x="2892112" y="192878"/>
            <a:ext cx="1532226" cy="1532226"/>
          </a:xfrm>
          <a:prstGeom prst="rect">
            <a:avLst/>
          </a:prstGeom>
          <a:gradFill>
            <a:gsLst>
              <a:gs pos="0">
                <a:schemeClr val="lt1"/>
              </a:gs>
              <a:gs pos="10000">
                <a:schemeClr val="lt1"/>
              </a:gs>
              <a:gs pos="74000">
                <a:srgbClr val="ADE7D9"/>
              </a:gs>
              <a:gs pos="83000">
                <a:srgbClr val="ADE7D9"/>
              </a:gs>
              <a:gs pos="100000">
                <a:srgbClr val="C7EFE5"/>
              </a:gs>
            </a:gsLst>
            <a:lin ang="0" scaled="0"/>
          </a:gradFill>
          <a:ln>
            <a:noFill/>
          </a:ln>
        </p:spPr>
      </p:pic>
      <p:pic>
        <p:nvPicPr>
          <p:cNvPr id="162" name="Google Shape;162;p1"/>
          <p:cNvPicPr preferRelativeResize="0"/>
          <p:nvPr>
            <p:ph idx="1" type="body"/>
          </p:nvPr>
        </p:nvPicPr>
        <p:blipFill rotWithShape="1">
          <a:blip r:embed="rId4">
            <a:alphaModFix/>
          </a:blip>
          <a:srcRect b="0" l="0" r="0" t="0"/>
          <a:stretch/>
        </p:blipFill>
        <p:spPr>
          <a:xfrm>
            <a:off x="7205483" y="216308"/>
            <a:ext cx="4609445" cy="652357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2000">
              <a:schemeClr val="lt1"/>
            </a:gs>
            <a:gs pos="74000">
              <a:srgbClr val="9FD5F7"/>
            </a:gs>
            <a:gs pos="83000">
              <a:srgbClr val="9FD5F7"/>
            </a:gs>
            <a:gs pos="100000">
              <a:srgbClr val="BFE3FA"/>
            </a:gs>
          </a:gsLst>
          <a:lin ang="5400000" scaled="0"/>
        </a:gradFill>
      </p:bgPr>
    </p:bg>
    <p:spTree>
      <p:nvGrpSpPr>
        <p:cNvPr id="239" name="Shape 239"/>
        <p:cNvGrpSpPr/>
        <p:nvPr/>
      </p:nvGrpSpPr>
      <p:grpSpPr>
        <a:xfrm>
          <a:off x="0" y="0"/>
          <a:ext cx="0" cy="0"/>
          <a:chOff x="0" y="0"/>
          <a:chExt cx="0" cy="0"/>
        </a:xfrm>
      </p:grpSpPr>
      <p:sp>
        <p:nvSpPr>
          <p:cNvPr id="240" name="Google Shape;240;p10"/>
          <p:cNvSpPr txBox="1"/>
          <p:nvPr>
            <p:ph type="title"/>
          </p:nvPr>
        </p:nvSpPr>
        <p:spPr>
          <a:xfrm>
            <a:off x="913775" y="618518"/>
            <a:ext cx="10364451" cy="60696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hu-HU">
                <a:latin typeface="Calibri"/>
                <a:ea typeface="Calibri"/>
                <a:cs typeface="Calibri"/>
                <a:sym typeface="Calibri"/>
              </a:rPr>
              <a:t>PROJEKT ÖTLETEK AZ EDDIG MEGVALÓSULT FEJLESZTÉSEKBŐL</a:t>
            </a:r>
            <a:endParaRPr/>
          </a:p>
        </p:txBody>
      </p:sp>
      <p:pic>
        <p:nvPicPr>
          <p:cNvPr id="241" name="Google Shape;241;p10"/>
          <p:cNvPicPr preferRelativeResize="0"/>
          <p:nvPr/>
        </p:nvPicPr>
        <p:blipFill rotWithShape="1">
          <a:blip r:embed="rId3">
            <a:alphaModFix/>
          </a:blip>
          <a:srcRect b="8749" l="9892" r="11086" t="32103"/>
          <a:stretch/>
        </p:blipFill>
        <p:spPr>
          <a:xfrm>
            <a:off x="1845262" y="1558291"/>
            <a:ext cx="8501476" cy="3391235"/>
          </a:xfrm>
          <a:prstGeom prst="rect">
            <a:avLst/>
          </a:prstGeom>
          <a:noFill/>
          <a:ln>
            <a:noFill/>
          </a:ln>
        </p:spPr>
      </p:pic>
      <p:pic>
        <p:nvPicPr>
          <p:cNvPr id="242" name="Google Shape;242;p10"/>
          <p:cNvPicPr preferRelativeResize="0"/>
          <p:nvPr/>
        </p:nvPicPr>
        <p:blipFill rotWithShape="1">
          <a:blip r:embed="rId4">
            <a:alphaModFix/>
          </a:blip>
          <a:srcRect b="13237" l="9783" r="51955" t="28840"/>
          <a:stretch/>
        </p:blipFill>
        <p:spPr>
          <a:xfrm>
            <a:off x="4412597" y="4232178"/>
            <a:ext cx="3366805" cy="2716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2000">
              <a:schemeClr val="lt1"/>
            </a:gs>
            <a:gs pos="74000">
              <a:srgbClr val="9FD5F7"/>
            </a:gs>
            <a:gs pos="83000">
              <a:srgbClr val="9FD5F7"/>
            </a:gs>
            <a:gs pos="100000">
              <a:srgbClr val="BFE3FA"/>
            </a:gs>
          </a:gsLst>
          <a:lin ang="5400000" scaled="0"/>
        </a:gradFill>
      </p:bgPr>
    </p:bg>
    <p:spTree>
      <p:nvGrpSpPr>
        <p:cNvPr id="246" name="Shape 246"/>
        <p:cNvGrpSpPr/>
        <p:nvPr/>
      </p:nvGrpSpPr>
      <p:grpSpPr>
        <a:xfrm>
          <a:off x="0" y="0"/>
          <a:ext cx="0" cy="0"/>
          <a:chOff x="0" y="0"/>
          <a:chExt cx="0" cy="0"/>
        </a:xfrm>
      </p:grpSpPr>
      <p:sp>
        <p:nvSpPr>
          <p:cNvPr id="247" name="Google Shape;247;p11"/>
          <p:cNvSpPr txBox="1"/>
          <p:nvPr>
            <p:ph type="title"/>
          </p:nvPr>
        </p:nvSpPr>
        <p:spPr>
          <a:xfrm>
            <a:off x="913775" y="618518"/>
            <a:ext cx="10364451" cy="60696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hu-HU">
                <a:latin typeface="Calibri"/>
                <a:ea typeface="Calibri"/>
                <a:cs typeface="Calibri"/>
                <a:sym typeface="Calibri"/>
              </a:rPr>
              <a:t>PROJEKT ÖTLETEK AZ EDDIG MEGVALÓSULT FEJLESZTÉSEKBŐL</a:t>
            </a:r>
            <a:endParaRPr/>
          </a:p>
        </p:txBody>
      </p:sp>
      <p:pic>
        <p:nvPicPr>
          <p:cNvPr id="248" name="Google Shape;248;p11"/>
          <p:cNvPicPr preferRelativeResize="0"/>
          <p:nvPr/>
        </p:nvPicPr>
        <p:blipFill rotWithShape="1">
          <a:blip r:embed="rId3">
            <a:alphaModFix/>
          </a:blip>
          <a:srcRect b="2631" l="8696" r="10761" t="39258"/>
          <a:stretch/>
        </p:blipFill>
        <p:spPr>
          <a:xfrm>
            <a:off x="1853625" y="1585723"/>
            <a:ext cx="8484749" cy="3262486"/>
          </a:xfrm>
          <a:prstGeom prst="rect">
            <a:avLst/>
          </a:prstGeom>
          <a:noFill/>
          <a:ln>
            <a:noFill/>
          </a:ln>
        </p:spPr>
      </p:pic>
      <p:pic>
        <p:nvPicPr>
          <p:cNvPr id="249" name="Google Shape;249;p11"/>
          <p:cNvPicPr preferRelativeResize="0"/>
          <p:nvPr/>
        </p:nvPicPr>
        <p:blipFill rotWithShape="1">
          <a:blip r:embed="rId4">
            <a:alphaModFix/>
          </a:blip>
          <a:srcRect b="15888" l="9674" r="51630" t="25984"/>
          <a:stretch/>
        </p:blipFill>
        <p:spPr>
          <a:xfrm>
            <a:off x="4116918" y="4240046"/>
            <a:ext cx="3311404" cy="265098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2000">
              <a:schemeClr val="lt1"/>
            </a:gs>
            <a:gs pos="74000">
              <a:srgbClr val="9FD5F7"/>
            </a:gs>
            <a:gs pos="83000">
              <a:srgbClr val="9FD5F7"/>
            </a:gs>
            <a:gs pos="100000">
              <a:srgbClr val="BFE3FA"/>
            </a:gs>
          </a:gsLst>
          <a:lin ang="5400000" scaled="0"/>
        </a:gradFill>
      </p:bgPr>
    </p:bg>
    <p:spTree>
      <p:nvGrpSpPr>
        <p:cNvPr id="253" name="Shape 253"/>
        <p:cNvGrpSpPr/>
        <p:nvPr/>
      </p:nvGrpSpPr>
      <p:grpSpPr>
        <a:xfrm>
          <a:off x="0" y="0"/>
          <a:ext cx="0" cy="0"/>
          <a:chOff x="0" y="0"/>
          <a:chExt cx="0" cy="0"/>
        </a:xfrm>
      </p:grpSpPr>
      <p:sp>
        <p:nvSpPr>
          <p:cNvPr id="254" name="Google Shape;254;p12"/>
          <p:cNvSpPr txBox="1"/>
          <p:nvPr>
            <p:ph type="title"/>
          </p:nvPr>
        </p:nvSpPr>
        <p:spPr>
          <a:xfrm>
            <a:off x="913775" y="618518"/>
            <a:ext cx="10364451" cy="60696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hu-HU">
                <a:latin typeface="Calibri"/>
                <a:ea typeface="Calibri"/>
                <a:cs typeface="Calibri"/>
                <a:sym typeface="Calibri"/>
              </a:rPr>
              <a:t>PROJEKT ÖTLETEK AZ EDDIG MEGVALÓSULT FEJLESZTÉSEKBŐL</a:t>
            </a:r>
            <a:endParaRPr/>
          </a:p>
        </p:txBody>
      </p:sp>
      <p:pic>
        <p:nvPicPr>
          <p:cNvPr id="255" name="Google Shape;255;p12"/>
          <p:cNvPicPr preferRelativeResize="0"/>
          <p:nvPr/>
        </p:nvPicPr>
        <p:blipFill rotWithShape="1">
          <a:blip r:embed="rId3">
            <a:alphaModFix/>
          </a:blip>
          <a:srcRect b="5486" l="9456" r="51522" t="35774"/>
          <a:stretch/>
        </p:blipFill>
        <p:spPr>
          <a:xfrm>
            <a:off x="1785967" y="1767653"/>
            <a:ext cx="3968523" cy="3183663"/>
          </a:xfrm>
          <a:prstGeom prst="rect">
            <a:avLst/>
          </a:prstGeom>
          <a:noFill/>
          <a:ln>
            <a:noFill/>
          </a:ln>
        </p:spPr>
      </p:pic>
      <p:pic>
        <p:nvPicPr>
          <p:cNvPr id="256" name="Google Shape;256;p12"/>
          <p:cNvPicPr preferRelativeResize="0"/>
          <p:nvPr/>
        </p:nvPicPr>
        <p:blipFill rotWithShape="1">
          <a:blip r:embed="rId4">
            <a:alphaModFix/>
          </a:blip>
          <a:srcRect b="4466" l="50053" r="9851" t="37814"/>
          <a:stretch/>
        </p:blipFill>
        <p:spPr>
          <a:xfrm>
            <a:off x="6437512" y="1906683"/>
            <a:ext cx="3968523" cy="3044633"/>
          </a:xfrm>
          <a:prstGeom prst="rect">
            <a:avLst/>
          </a:prstGeom>
          <a:noFill/>
          <a:ln>
            <a:noFill/>
          </a:ln>
        </p:spPr>
      </p:pic>
      <p:pic>
        <p:nvPicPr>
          <p:cNvPr id="257" name="Google Shape;257;p12"/>
          <p:cNvPicPr preferRelativeResize="0"/>
          <p:nvPr/>
        </p:nvPicPr>
        <p:blipFill rotWithShape="1">
          <a:blip r:embed="rId5">
            <a:alphaModFix/>
          </a:blip>
          <a:srcRect b="12218" l="10240" r="51957" t="31217"/>
          <a:stretch/>
        </p:blipFill>
        <p:spPr>
          <a:xfrm>
            <a:off x="4227971" y="4176149"/>
            <a:ext cx="3362907" cy="26818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2000">
              <a:schemeClr val="lt1"/>
            </a:gs>
            <a:gs pos="74000">
              <a:srgbClr val="9FD5F7"/>
            </a:gs>
            <a:gs pos="83000">
              <a:srgbClr val="9FD5F7"/>
            </a:gs>
            <a:gs pos="100000">
              <a:srgbClr val="BFE3FA"/>
            </a:gs>
          </a:gsLst>
          <a:lin ang="5400000" scaled="0"/>
        </a:gradFill>
      </p:bgPr>
    </p:bg>
    <p:spTree>
      <p:nvGrpSpPr>
        <p:cNvPr id="261" name="Shape 261"/>
        <p:cNvGrpSpPr/>
        <p:nvPr/>
      </p:nvGrpSpPr>
      <p:grpSpPr>
        <a:xfrm>
          <a:off x="0" y="0"/>
          <a:ext cx="0" cy="0"/>
          <a:chOff x="0" y="0"/>
          <a:chExt cx="0" cy="0"/>
        </a:xfrm>
      </p:grpSpPr>
      <p:sp>
        <p:nvSpPr>
          <p:cNvPr id="262" name="Google Shape;262;p1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hu-HU"/>
              <a:t>HONLAPUNKON A FELHÍVÁS, SEGÉDLETEK, MINTÁK, NYILATKOZAT FORMÁK… </a:t>
            </a:r>
            <a:br>
              <a:rPr lang="hu-HU"/>
            </a:br>
            <a:r>
              <a:rPr lang="hu-HU" u="sng">
                <a:solidFill>
                  <a:schemeClr val="hlink"/>
                </a:solidFill>
                <a:hlinkClick r:id="rId3"/>
              </a:rPr>
              <a:t>WWW.ALPOKALJA-FERTOTAJ.HU</a:t>
            </a:r>
            <a:r>
              <a:rPr lang="hu-HU"/>
              <a:t> LEADER FELHÍVÁSOK</a:t>
            </a:r>
            <a:endParaRPr/>
          </a:p>
        </p:txBody>
      </p:sp>
      <p:pic>
        <p:nvPicPr>
          <p:cNvPr id="263" name="Google Shape;263;p13"/>
          <p:cNvPicPr preferRelativeResize="0"/>
          <p:nvPr>
            <p:ph idx="1" type="body"/>
          </p:nvPr>
        </p:nvPicPr>
        <p:blipFill rotWithShape="1">
          <a:blip r:embed="rId4">
            <a:alphaModFix/>
          </a:blip>
          <a:srcRect b="0" l="0" r="0" t="0"/>
          <a:stretch/>
        </p:blipFill>
        <p:spPr>
          <a:xfrm>
            <a:off x="914400" y="2718638"/>
            <a:ext cx="5105400" cy="2720886"/>
          </a:xfrm>
          <a:prstGeom prst="rect">
            <a:avLst/>
          </a:prstGeom>
          <a:noFill/>
          <a:ln>
            <a:noFill/>
          </a:ln>
        </p:spPr>
      </p:pic>
      <p:pic>
        <p:nvPicPr>
          <p:cNvPr id="264" name="Google Shape;264;p13"/>
          <p:cNvPicPr preferRelativeResize="0"/>
          <p:nvPr>
            <p:ph idx="2" type="body"/>
          </p:nvPr>
        </p:nvPicPr>
        <p:blipFill rotWithShape="1">
          <a:blip r:embed="rId5">
            <a:alphaModFix/>
          </a:blip>
          <a:srcRect b="0" l="0" r="0" t="0"/>
          <a:stretch/>
        </p:blipFill>
        <p:spPr>
          <a:xfrm>
            <a:off x="6172200" y="2718638"/>
            <a:ext cx="5105400" cy="27208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500"/>
                                        <p:tgtEl>
                                          <p:spTgt spid="26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2000">
              <a:schemeClr val="lt1"/>
            </a:gs>
            <a:gs pos="74000">
              <a:srgbClr val="9FD5F7"/>
            </a:gs>
            <a:gs pos="83000">
              <a:srgbClr val="9FD5F7"/>
            </a:gs>
            <a:gs pos="100000">
              <a:srgbClr val="BFE3FA"/>
            </a:gs>
          </a:gsLst>
          <a:lin ang="5400000" scaled="0"/>
        </a:gradFill>
      </p:bgPr>
    </p:bg>
    <p:spTree>
      <p:nvGrpSpPr>
        <p:cNvPr id="269" name="Shape 269"/>
        <p:cNvGrpSpPr/>
        <p:nvPr/>
      </p:nvGrpSpPr>
      <p:grpSpPr>
        <a:xfrm>
          <a:off x="0" y="0"/>
          <a:ext cx="0" cy="0"/>
          <a:chOff x="0" y="0"/>
          <a:chExt cx="0" cy="0"/>
        </a:xfrm>
      </p:grpSpPr>
      <p:sp>
        <p:nvSpPr>
          <p:cNvPr id="270" name="Google Shape;270;p14"/>
          <p:cNvSpPr txBox="1"/>
          <p:nvPr>
            <p:ph type="title"/>
          </p:nvPr>
        </p:nvSpPr>
        <p:spPr>
          <a:xfrm>
            <a:off x="263950" y="609600"/>
            <a:ext cx="5005500" cy="4876800"/>
          </a:xfrm>
          <a:prstGeom prst="rect">
            <a:avLst/>
          </a:prstGeom>
          <a:solidFill>
            <a:srgbClr val="3D5C82"/>
          </a:solidFill>
          <a:ln cap="flat" cmpd="sng" w="15875">
            <a:solidFill>
              <a:srgbClr val="134464"/>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000"/>
              <a:buFont typeface="Calibri"/>
              <a:buNone/>
            </a:pPr>
            <a:r>
              <a:rPr lang="hu-HU" sz="2000" u="sng">
                <a:solidFill>
                  <a:schemeClr val="lt1"/>
                </a:solidFill>
                <a:latin typeface="Calibri"/>
                <a:ea typeface="Calibri"/>
                <a:cs typeface="Calibri"/>
                <a:sym typeface="Calibri"/>
              </a:rPr>
              <a:t>leader.magdane</a:t>
            </a:r>
            <a:r>
              <a:rPr lang="hu-HU" sz="2000" u="sng">
                <a:solidFill>
                  <a:schemeClr val="lt1"/>
                </a:solidFill>
                <a:latin typeface="Calibri"/>
                <a:ea typeface="Calibri"/>
                <a:cs typeface="Calibri"/>
                <a:sym typeface="Calibri"/>
                <a:hlinkClick r:id="rId3">
                  <a:extLst>
                    <a:ext uri="{A12FA001-AC4F-418D-AE19-62706E023703}">
                      <ahyp:hlinkClr val="tx"/>
                    </a:ext>
                  </a:extLst>
                </a:hlinkClick>
              </a:rPr>
              <a:t>@</a:t>
            </a:r>
            <a:r>
              <a:rPr lang="hu-HU" sz="2000" u="sng">
                <a:solidFill>
                  <a:schemeClr val="lt1"/>
                </a:solidFill>
                <a:latin typeface="Calibri"/>
                <a:ea typeface="Calibri"/>
                <a:cs typeface="Calibri"/>
                <a:sym typeface="Calibri"/>
                <a:hlinkClick r:id="rId4">
                  <a:extLst>
                    <a:ext uri="{A12FA001-AC4F-418D-AE19-62706E023703}">
                      <ahyp:hlinkClr val="tx"/>
                    </a:ext>
                  </a:extLst>
                </a:hlinkClick>
              </a:rPr>
              <a:t>gmail.com</a:t>
            </a:r>
            <a:endParaRPr sz="2000" u="sng">
              <a:solidFill>
                <a:schemeClr val="lt1"/>
              </a:solidFill>
              <a:latin typeface="Calibri"/>
              <a:ea typeface="Calibri"/>
              <a:cs typeface="Calibri"/>
              <a:sym typeface="Calibri"/>
            </a:endParaRPr>
          </a:p>
          <a:p>
            <a:pPr indent="0" lvl="0" marL="0" rtl="0" algn="ctr">
              <a:lnSpc>
                <a:spcPct val="90000"/>
              </a:lnSpc>
              <a:spcBef>
                <a:spcPts val="0"/>
              </a:spcBef>
              <a:spcAft>
                <a:spcPts val="0"/>
              </a:spcAft>
              <a:buClr>
                <a:schemeClr val="lt1"/>
              </a:buClr>
              <a:buSzPts val="2000"/>
              <a:buFont typeface="Calibri"/>
              <a:buNone/>
            </a:pPr>
            <a:r>
              <a:rPr lang="hu-HU" sz="2000" u="sng">
                <a:solidFill>
                  <a:schemeClr val="lt1"/>
                </a:solidFill>
                <a:latin typeface="Calibri"/>
                <a:ea typeface="Calibri"/>
                <a:cs typeface="Calibri"/>
                <a:sym typeface="Calibri"/>
              </a:rPr>
              <a:t>leader.borsne@gmail.com</a:t>
            </a:r>
            <a:endParaRPr sz="2000" u="sng">
              <a:solidFill>
                <a:schemeClr val="lt1"/>
              </a:solidFill>
              <a:latin typeface="Calibri"/>
              <a:ea typeface="Calibri"/>
              <a:cs typeface="Calibri"/>
              <a:sym typeface="Calibri"/>
            </a:endParaRPr>
          </a:p>
          <a:p>
            <a:pPr indent="0" lvl="0" marL="0" rtl="0" algn="ctr">
              <a:lnSpc>
                <a:spcPct val="90000"/>
              </a:lnSpc>
              <a:spcBef>
                <a:spcPts val="0"/>
              </a:spcBef>
              <a:spcAft>
                <a:spcPts val="0"/>
              </a:spcAft>
              <a:buClr>
                <a:schemeClr val="dk1"/>
              </a:buClr>
              <a:buSzPts val="2000"/>
              <a:buFont typeface="Twentieth Century"/>
              <a:buNone/>
            </a:pPr>
            <a:r>
              <a:t/>
            </a:r>
            <a:endParaRPr sz="2000">
              <a:latin typeface="Calibri"/>
              <a:ea typeface="Calibri"/>
              <a:cs typeface="Calibri"/>
              <a:sym typeface="Calibri"/>
            </a:endParaRPr>
          </a:p>
          <a:p>
            <a:pPr indent="0" lvl="0" marL="0" rtl="0" algn="ctr">
              <a:lnSpc>
                <a:spcPct val="90000"/>
              </a:lnSpc>
              <a:spcBef>
                <a:spcPts val="0"/>
              </a:spcBef>
              <a:spcAft>
                <a:spcPts val="0"/>
              </a:spcAft>
              <a:buClr>
                <a:schemeClr val="lt1"/>
              </a:buClr>
              <a:buSzPts val="2000"/>
              <a:buFont typeface="Calibri"/>
              <a:buNone/>
            </a:pPr>
            <a:r>
              <a:rPr lang="hu-HU" sz="2000">
                <a:solidFill>
                  <a:schemeClr val="lt1"/>
                </a:solidFill>
                <a:latin typeface="Calibri"/>
                <a:ea typeface="Calibri"/>
                <a:cs typeface="Calibri"/>
                <a:sym typeface="Calibri"/>
              </a:rPr>
              <a:t>+36 30 283 24 05</a:t>
            </a:r>
            <a:endParaRPr sz="2000">
              <a:solidFill>
                <a:schemeClr val="lt1"/>
              </a:solidFill>
              <a:latin typeface="Calibri"/>
              <a:ea typeface="Calibri"/>
              <a:cs typeface="Calibri"/>
              <a:sym typeface="Calibri"/>
            </a:endParaRPr>
          </a:p>
          <a:p>
            <a:pPr indent="0" lvl="0" marL="0" rtl="0" algn="ctr">
              <a:lnSpc>
                <a:spcPct val="90000"/>
              </a:lnSpc>
              <a:spcBef>
                <a:spcPts val="0"/>
              </a:spcBef>
              <a:spcAft>
                <a:spcPts val="0"/>
              </a:spcAft>
              <a:buClr>
                <a:schemeClr val="lt1"/>
              </a:buClr>
              <a:buSzPts val="2000"/>
              <a:buFont typeface="Calibri"/>
              <a:buNone/>
            </a:pPr>
            <a:r>
              <a:rPr lang="hu-HU" sz="2000">
                <a:solidFill>
                  <a:schemeClr val="lt1"/>
                </a:solidFill>
                <a:latin typeface="Calibri"/>
                <a:ea typeface="Calibri"/>
                <a:cs typeface="Calibri"/>
                <a:sym typeface="Calibri"/>
              </a:rPr>
              <a:t>Magdáné Varga Hajnalka</a:t>
            </a:r>
            <a:endParaRPr sz="2000">
              <a:solidFill>
                <a:schemeClr val="lt1"/>
              </a:solidFill>
              <a:latin typeface="Calibri"/>
              <a:ea typeface="Calibri"/>
              <a:cs typeface="Calibri"/>
              <a:sym typeface="Calibri"/>
            </a:endParaRPr>
          </a:p>
          <a:p>
            <a:pPr indent="0" lvl="0" marL="0" rtl="0" algn="ctr">
              <a:lnSpc>
                <a:spcPct val="90000"/>
              </a:lnSpc>
              <a:spcBef>
                <a:spcPts val="0"/>
              </a:spcBef>
              <a:spcAft>
                <a:spcPts val="0"/>
              </a:spcAft>
              <a:buClr>
                <a:schemeClr val="lt1"/>
              </a:buClr>
              <a:buSzPts val="2000"/>
              <a:buFont typeface="Calibri"/>
              <a:buNone/>
            </a:pPr>
            <a:r>
              <a:t/>
            </a:r>
            <a:endParaRPr sz="2000">
              <a:solidFill>
                <a:schemeClr val="lt1"/>
              </a:solidFill>
              <a:latin typeface="Calibri"/>
              <a:ea typeface="Calibri"/>
              <a:cs typeface="Calibri"/>
              <a:sym typeface="Calibri"/>
            </a:endParaRPr>
          </a:p>
          <a:p>
            <a:pPr indent="0" lvl="0" marL="0" rtl="0" algn="ctr">
              <a:lnSpc>
                <a:spcPct val="90000"/>
              </a:lnSpc>
              <a:spcBef>
                <a:spcPts val="0"/>
              </a:spcBef>
              <a:spcAft>
                <a:spcPts val="0"/>
              </a:spcAft>
              <a:buClr>
                <a:schemeClr val="lt1"/>
              </a:buClr>
              <a:buSzPts val="2000"/>
              <a:buFont typeface="Calibri"/>
              <a:buNone/>
            </a:pPr>
            <a:r>
              <a:rPr lang="hu-HU" sz="2000">
                <a:solidFill>
                  <a:schemeClr val="lt1"/>
                </a:solidFill>
                <a:latin typeface="Calibri"/>
                <a:ea typeface="Calibri"/>
                <a:cs typeface="Calibri"/>
                <a:sym typeface="Calibri"/>
              </a:rPr>
              <a:t>+36 30 496 29 22</a:t>
            </a:r>
            <a:endParaRPr sz="2000">
              <a:solidFill>
                <a:schemeClr val="lt1"/>
              </a:solidFill>
              <a:latin typeface="Calibri"/>
              <a:ea typeface="Calibri"/>
              <a:cs typeface="Calibri"/>
              <a:sym typeface="Calibri"/>
            </a:endParaRPr>
          </a:p>
          <a:p>
            <a:pPr indent="0" lvl="0" marL="0" rtl="0" algn="ctr">
              <a:lnSpc>
                <a:spcPct val="90000"/>
              </a:lnSpc>
              <a:spcBef>
                <a:spcPts val="0"/>
              </a:spcBef>
              <a:spcAft>
                <a:spcPts val="0"/>
              </a:spcAft>
              <a:buClr>
                <a:schemeClr val="lt1"/>
              </a:buClr>
              <a:buSzPts val="2000"/>
              <a:buFont typeface="Calibri"/>
              <a:buNone/>
            </a:pPr>
            <a:r>
              <a:rPr lang="hu-HU" sz="2000">
                <a:solidFill>
                  <a:schemeClr val="lt1"/>
                </a:solidFill>
                <a:latin typeface="Calibri"/>
                <a:ea typeface="Calibri"/>
                <a:cs typeface="Calibri"/>
                <a:sym typeface="Calibri"/>
              </a:rPr>
              <a:t>Borsné Kelemen Klára</a:t>
            </a:r>
            <a:endParaRPr sz="2000">
              <a:solidFill>
                <a:schemeClr val="lt1"/>
              </a:solidFill>
              <a:latin typeface="Calibri"/>
              <a:ea typeface="Calibri"/>
              <a:cs typeface="Calibri"/>
              <a:sym typeface="Calibri"/>
            </a:endParaRPr>
          </a:p>
          <a:p>
            <a:pPr indent="0" lvl="0" marL="0" rtl="0" algn="ctr">
              <a:lnSpc>
                <a:spcPct val="90000"/>
              </a:lnSpc>
              <a:spcBef>
                <a:spcPts val="0"/>
              </a:spcBef>
              <a:spcAft>
                <a:spcPts val="0"/>
              </a:spcAft>
              <a:buClr>
                <a:schemeClr val="dk1"/>
              </a:buClr>
              <a:buSzPts val="2000"/>
              <a:buFont typeface="Twentieth Century"/>
              <a:buNone/>
            </a:pPr>
            <a:r>
              <a:t/>
            </a:r>
            <a:endParaRPr sz="2000">
              <a:latin typeface="Calibri"/>
              <a:ea typeface="Calibri"/>
              <a:cs typeface="Calibri"/>
              <a:sym typeface="Calibri"/>
            </a:endParaRPr>
          </a:p>
          <a:p>
            <a:pPr indent="0" lvl="0" marL="0" rtl="0" algn="ctr">
              <a:lnSpc>
                <a:spcPct val="90000"/>
              </a:lnSpc>
              <a:spcBef>
                <a:spcPts val="0"/>
              </a:spcBef>
              <a:spcAft>
                <a:spcPts val="0"/>
              </a:spcAft>
              <a:buClr>
                <a:schemeClr val="lt1"/>
              </a:buClr>
              <a:buSzPts val="2000"/>
              <a:buFont typeface="Calibri"/>
              <a:buNone/>
            </a:pPr>
            <a:r>
              <a:rPr b="1" lang="hu-HU" sz="2000">
                <a:solidFill>
                  <a:schemeClr val="lt1"/>
                </a:solidFill>
                <a:latin typeface="Calibri"/>
                <a:ea typeface="Calibri"/>
                <a:cs typeface="Calibri"/>
                <a:sym typeface="Calibri"/>
              </a:rPr>
              <a:t>JANUÁRTÓL</a:t>
            </a:r>
            <a:endParaRPr/>
          </a:p>
          <a:p>
            <a:pPr indent="0" lvl="0" marL="0" rtl="0" algn="ctr">
              <a:lnSpc>
                <a:spcPct val="90000"/>
              </a:lnSpc>
              <a:spcBef>
                <a:spcPts val="0"/>
              </a:spcBef>
              <a:spcAft>
                <a:spcPts val="0"/>
              </a:spcAft>
              <a:buClr>
                <a:schemeClr val="dk1"/>
              </a:buClr>
              <a:buSzPts val="2000"/>
              <a:buFont typeface="Twentieth Century"/>
              <a:buNone/>
            </a:pPr>
            <a:r>
              <a:t/>
            </a:r>
            <a:endParaRPr b="1" sz="2000">
              <a:latin typeface="Calibri"/>
              <a:ea typeface="Calibri"/>
              <a:cs typeface="Calibri"/>
              <a:sym typeface="Calibri"/>
            </a:endParaRPr>
          </a:p>
          <a:p>
            <a:pPr indent="0" lvl="0" marL="0" rtl="0" algn="ctr">
              <a:lnSpc>
                <a:spcPct val="90000"/>
              </a:lnSpc>
              <a:spcBef>
                <a:spcPts val="0"/>
              </a:spcBef>
              <a:spcAft>
                <a:spcPts val="0"/>
              </a:spcAft>
              <a:buClr>
                <a:schemeClr val="lt1"/>
              </a:buClr>
              <a:buSzPts val="2000"/>
              <a:buFont typeface="Calibri"/>
              <a:buNone/>
            </a:pPr>
            <a:r>
              <a:rPr b="1" lang="hu-HU" sz="2000">
                <a:solidFill>
                  <a:schemeClr val="lt1"/>
                </a:solidFill>
                <a:latin typeface="Calibri"/>
                <a:ea typeface="Calibri"/>
                <a:cs typeface="Calibri"/>
                <a:sym typeface="Calibri"/>
              </a:rPr>
              <a:t>HÉTFŐ-I</a:t>
            </a:r>
            <a:r>
              <a:rPr lang="hu-HU" sz="2000">
                <a:solidFill>
                  <a:schemeClr val="lt1"/>
                </a:solidFill>
                <a:latin typeface="Calibri"/>
                <a:ea typeface="Calibri"/>
                <a:cs typeface="Calibri"/>
                <a:sym typeface="Calibri"/>
              </a:rPr>
              <a:t> NAPOK KONZULTÁCIÓS NAPOK </a:t>
            </a:r>
            <a:endParaRPr/>
          </a:p>
          <a:p>
            <a:pPr indent="0" lvl="0" marL="0" rtl="0" algn="ctr">
              <a:lnSpc>
                <a:spcPct val="90000"/>
              </a:lnSpc>
              <a:spcBef>
                <a:spcPts val="0"/>
              </a:spcBef>
              <a:spcAft>
                <a:spcPts val="0"/>
              </a:spcAft>
              <a:buClr>
                <a:schemeClr val="lt1"/>
              </a:buClr>
              <a:buSzPts val="2000"/>
              <a:buFont typeface="Calibri"/>
              <a:buNone/>
            </a:pPr>
            <a:r>
              <a:rPr lang="hu-HU" sz="2000">
                <a:solidFill>
                  <a:schemeClr val="lt1"/>
                </a:solidFill>
                <a:latin typeface="Calibri"/>
                <a:ea typeface="Calibri"/>
                <a:cs typeface="Calibri"/>
                <a:sym typeface="Calibri"/>
              </a:rPr>
              <a:t>(9.00 – 16.00)</a:t>
            </a:r>
            <a:endParaRPr/>
          </a:p>
          <a:p>
            <a:pPr indent="0" lvl="0" marL="0" rtl="0" algn="ctr">
              <a:lnSpc>
                <a:spcPct val="90000"/>
              </a:lnSpc>
              <a:spcBef>
                <a:spcPts val="0"/>
              </a:spcBef>
              <a:spcAft>
                <a:spcPts val="0"/>
              </a:spcAft>
              <a:buClr>
                <a:schemeClr val="dk1"/>
              </a:buClr>
              <a:buSzPts val="2000"/>
              <a:buFont typeface="Twentieth Century"/>
              <a:buNone/>
            </a:pPr>
            <a:r>
              <a:t/>
            </a:r>
            <a:endParaRPr sz="2000">
              <a:latin typeface="Calibri"/>
              <a:ea typeface="Calibri"/>
              <a:cs typeface="Calibri"/>
              <a:sym typeface="Calibri"/>
            </a:endParaRPr>
          </a:p>
          <a:p>
            <a:pPr indent="0" lvl="0" marL="0" rtl="0" algn="ctr">
              <a:lnSpc>
                <a:spcPct val="90000"/>
              </a:lnSpc>
              <a:spcBef>
                <a:spcPts val="0"/>
              </a:spcBef>
              <a:spcAft>
                <a:spcPts val="0"/>
              </a:spcAft>
              <a:buClr>
                <a:schemeClr val="lt1"/>
              </a:buClr>
              <a:buSzPts val="2000"/>
              <a:buFont typeface="Calibri"/>
              <a:buNone/>
            </a:pPr>
            <a:r>
              <a:rPr b="1" lang="hu-HU" sz="2000">
                <a:solidFill>
                  <a:schemeClr val="lt1"/>
                </a:solidFill>
                <a:latin typeface="Calibri"/>
                <a:ea typeface="Calibri"/>
                <a:cs typeface="Calibri"/>
                <a:sym typeface="Calibri"/>
              </a:rPr>
              <a:t>JANUÁR utolsó hete</a:t>
            </a:r>
            <a:endParaRPr/>
          </a:p>
          <a:p>
            <a:pPr indent="0" lvl="0" marL="0" rtl="0" algn="ctr">
              <a:lnSpc>
                <a:spcPct val="90000"/>
              </a:lnSpc>
              <a:spcBef>
                <a:spcPts val="0"/>
              </a:spcBef>
              <a:spcAft>
                <a:spcPts val="0"/>
              </a:spcAft>
              <a:buClr>
                <a:schemeClr val="lt1"/>
              </a:buClr>
              <a:buSzPts val="2000"/>
              <a:buFont typeface="Calibri"/>
              <a:buNone/>
            </a:pPr>
            <a:r>
              <a:rPr lang="hu-HU" sz="2000">
                <a:solidFill>
                  <a:schemeClr val="lt1"/>
                </a:solidFill>
                <a:latin typeface="Calibri"/>
                <a:ea typeface="Calibri"/>
                <a:cs typeface="Calibri"/>
                <a:sym typeface="Calibri"/>
              </a:rPr>
              <a:t>ELNÖKSÉGI ÜLÉS (TAGFELVÉTEL)</a:t>
            </a:r>
            <a:endParaRPr/>
          </a:p>
        </p:txBody>
      </p:sp>
      <p:pic>
        <p:nvPicPr>
          <p:cNvPr id="271" name="Google Shape;271;p14"/>
          <p:cNvPicPr preferRelativeResize="0"/>
          <p:nvPr>
            <p:ph idx="1" type="body"/>
          </p:nvPr>
        </p:nvPicPr>
        <p:blipFill rotWithShape="1">
          <a:blip r:embed="rId5">
            <a:alphaModFix/>
          </a:blip>
          <a:srcRect b="0" l="0" r="0" t="0"/>
          <a:stretch/>
        </p:blipFill>
        <p:spPr>
          <a:xfrm>
            <a:off x="5587206" y="609600"/>
            <a:ext cx="5181600" cy="5181600"/>
          </a:xfrm>
          <a:prstGeom prst="rect">
            <a:avLst/>
          </a:prstGeom>
          <a:noFill/>
          <a:ln>
            <a:noFill/>
          </a:ln>
        </p:spPr>
      </p:pic>
      <p:sp>
        <p:nvSpPr>
          <p:cNvPr id="272" name="Google Shape;272;p14"/>
          <p:cNvSpPr txBox="1"/>
          <p:nvPr>
            <p:ph idx="2" type="body"/>
          </p:nvPr>
        </p:nvSpPr>
        <p:spPr>
          <a:xfrm>
            <a:off x="179100" y="5486400"/>
            <a:ext cx="5279100" cy="1145400"/>
          </a:xfrm>
          <a:prstGeom prst="rect">
            <a:avLst/>
          </a:prstGeom>
          <a:noFill/>
          <a:ln>
            <a:noFill/>
          </a:ln>
        </p:spPr>
        <p:txBody>
          <a:bodyPr anchorCtr="0" anchor="t" bIns="45700" lIns="91425" spcFirstLastPara="1" rIns="91425" wrap="square" tIns="45700">
            <a:normAutofit fontScale="77500" lnSpcReduction="10000"/>
          </a:bodyPr>
          <a:lstStyle/>
          <a:p>
            <a:pPr indent="0" lvl="0" marL="0" rtl="0" algn="ctr">
              <a:lnSpc>
                <a:spcPct val="120000"/>
              </a:lnSpc>
              <a:spcBef>
                <a:spcPts val="0"/>
              </a:spcBef>
              <a:spcAft>
                <a:spcPts val="0"/>
              </a:spcAft>
              <a:buSzPct val="100000"/>
              <a:buNone/>
            </a:pPr>
            <a:r>
              <a:rPr lang="hu-HU" sz="3600">
                <a:solidFill>
                  <a:srgbClr val="3D5C82"/>
                </a:solidFill>
                <a:latin typeface="Calibri"/>
                <a:ea typeface="Calibri"/>
                <a:cs typeface="Calibri"/>
                <a:sym typeface="Calibri"/>
              </a:rPr>
              <a:t>KÖSZÖNÖM A FIGYELMET!</a:t>
            </a:r>
            <a:endParaRPr/>
          </a:p>
          <a:p>
            <a:pPr indent="0" lvl="0" marL="0" rtl="0" algn="ctr">
              <a:lnSpc>
                <a:spcPct val="120000"/>
              </a:lnSpc>
              <a:spcBef>
                <a:spcPts val="1000"/>
              </a:spcBef>
              <a:spcAft>
                <a:spcPts val="0"/>
              </a:spcAft>
              <a:buSzPct val="100000"/>
              <a:buNone/>
            </a:pPr>
            <a:r>
              <a:t/>
            </a:r>
            <a:endParaRPr sz="3600">
              <a:solidFill>
                <a:srgbClr val="3D5C8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2000">
              <a:schemeClr val="lt1"/>
            </a:gs>
            <a:gs pos="74000">
              <a:srgbClr val="9FD5F7"/>
            </a:gs>
            <a:gs pos="83000">
              <a:srgbClr val="9FD5F7"/>
            </a:gs>
            <a:gs pos="100000">
              <a:srgbClr val="BFE3FA"/>
            </a:gs>
          </a:gsLst>
          <a:lin ang="5400000" scaled="0"/>
        </a:gradFill>
      </p:bgPr>
    </p:bg>
    <p:spTree>
      <p:nvGrpSpPr>
        <p:cNvPr id="166" name="Shape 166"/>
        <p:cNvGrpSpPr/>
        <p:nvPr/>
      </p:nvGrpSpPr>
      <p:grpSpPr>
        <a:xfrm>
          <a:off x="0" y="0"/>
          <a:ext cx="0" cy="0"/>
          <a:chOff x="0" y="0"/>
          <a:chExt cx="0" cy="0"/>
        </a:xfrm>
      </p:grpSpPr>
      <p:sp>
        <p:nvSpPr>
          <p:cNvPr id="167" name="Google Shape;167;p2"/>
          <p:cNvSpPr txBox="1"/>
          <p:nvPr>
            <p:ph type="title"/>
          </p:nvPr>
        </p:nvSpPr>
        <p:spPr>
          <a:xfrm>
            <a:off x="913774" y="828563"/>
            <a:ext cx="10351752" cy="68338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Font typeface="Calibri"/>
              <a:buNone/>
            </a:pPr>
            <a:r>
              <a:rPr b="1" lang="hu-HU" sz="2000">
                <a:latin typeface="Calibri"/>
                <a:ea typeface="Calibri"/>
                <a:cs typeface="Calibri"/>
                <a:sym typeface="Calibri"/>
              </a:rPr>
              <a:t>MEGÚJULÓ VIDÉKI TERÜLETEK, MEGÚJULÓ MEZŐGAZDASÁG PROGRAM (2021–2030)</a:t>
            </a:r>
            <a:br>
              <a:rPr b="1" lang="hu-HU" sz="2000">
                <a:latin typeface="Calibri"/>
                <a:ea typeface="Calibri"/>
                <a:cs typeface="Calibri"/>
                <a:sym typeface="Calibri"/>
              </a:rPr>
            </a:br>
            <a:r>
              <a:rPr b="1" lang="hu-HU" sz="2000">
                <a:latin typeface="Calibri"/>
                <a:ea typeface="Calibri"/>
                <a:cs typeface="Calibri"/>
                <a:sym typeface="Calibri"/>
              </a:rPr>
              <a:t>MAGYARORSZÁG 2023–2027-ES IDŐSZAKRA SZÓLÓ KAP STRATÉGIAI TERVE</a:t>
            </a:r>
            <a:endParaRPr/>
          </a:p>
        </p:txBody>
      </p:sp>
      <p:sp>
        <p:nvSpPr>
          <p:cNvPr id="168" name="Google Shape;168;p2"/>
          <p:cNvSpPr txBox="1"/>
          <p:nvPr>
            <p:ph idx="1" type="body"/>
          </p:nvPr>
        </p:nvSpPr>
        <p:spPr>
          <a:xfrm>
            <a:off x="527900" y="1714492"/>
            <a:ext cx="11335945" cy="2774958"/>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SzPts val="1400"/>
              <a:buNone/>
            </a:pPr>
            <a:r>
              <a:rPr b="1" lang="hu-HU" sz="1400">
                <a:solidFill>
                  <a:schemeClr val="dk1"/>
                </a:solidFill>
                <a:latin typeface="Calibri"/>
                <a:ea typeface="Calibri"/>
                <a:cs typeface="Calibri"/>
                <a:sym typeface="Calibri"/>
              </a:rPr>
              <a:t>ÁLTALÁNOS CÉL: 21. SZÁZADI TECHNOLÓGIAI ÉS TUDÁSSZINTŰ MEZŐGAZDASÁGI TERMELÉS, AMELY NEMZETKÖZILEG VERSENYKÉPES ÉLELMISZERIPARON ALAPUL, ÉS BIZTOSÍTJA A HAZAI ELLÁTÁST, A TERMÉSZETI ERŐFORRÁSOK FENNTARTHATÓ HASZNÁLATÁT ÉS AZ ÉLHETŐ VIDÉKET.</a:t>
            </a:r>
            <a:endParaRPr b="1" sz="1400">
              <a:solidFill>
                <a:schemeClr val="dk1"/>
              </a:solidFill>
              <a:latin typeface="Calibri"/>
              <a:ea typeface="Calibri"/>
              <a:cs typeface="Calibri"/>
              <a:sym typeface="Calibri"/>
            </a:endParaRPr>
          </a:p>
          <a:p>
            <a:pPr indent="0" lvl="0" marL="0" rtl="0" algn="ctr">
              <a:lnSpc>
                <a:spcPct val="120000"/>
              </a:lnSpc>
              <a:spcBef>
                <a:spcPts val="1000"/>
              </a:spcBef>
              <a:spcAft>
                <a:spcPts val="0"/>
              </a:spcAft>
              <a:buSzPts val="2400"/>
              <a:buNone/>
            </a:pPr>
            <a:r>
              <a:rPr b="1" lang="hu-HU">
                <a:solidFill>
                  <a:schemeClr val="dk1"/>
                </a:solidFill>
                <a:latin typeface="Calibri"/>
                <a:ea typeface="Calibri"/>
                <a:cs typeface="Calibri"/>
                <a:sym typeface="Calibri"/>
              </a:rPr>
              <a:t>ÁTFOGÓ STRATÉGIA, AMELYRE MINDENFAJTA PÉNZÜGYI FORRÁS FELHASZNÁLÁSAKOR TÁMASZKODUNK. </a:t>
            </a:r>
            <a:endParaRPr/>
          </a:p>
          <a:p>
            <a:pPr indent="0" lvl="0" marL="0" rtl="0" algn="ctr">
              <a:lnSpc>
                <a:spcPct val="120000"/>
              </a:lnSpc>
              <a:spcBef>
                <a:spcPts val="1000"/>
              </a:spcBef>
              <a:spcAft>
                <a:spcPts val="0"/>
              </a:spcAft>
              <a:buSzPts val="2400"/>
              <a:buNone/>
            </a:pPr>
            <a:r>
              <a:rPr b="1" lang="hu-HU">
                <a:solidFill>
                  <a:schemeClr val="dk1"/>
                </a:solidFill>
                <a:latin typeface="Calibri"/>
                <a:ea typeface="Calibri"/>
                <a:cs typeface="Calibri"/>
                <a:sym typeface="Calibri"/>
              </a:rPr>
              <a:t>AZ ESZKÖZÖKET A VIDÉKFEJLESZTÉSI ALAPBÓL (EMVA) SZÁRMAZÓ FORRÁSOK 80%-OS, NEMZETI FORRÁSBÓL SZÁRMAZÓ KIEGÉSZÍTÉSÉVEL BŐVÍTJÜK. </a:t>
            </a:r>
            <a:endParaRPr/>
          </a:p>
          <a:p>
            <a:pPr indent="0" lvl="0" marL="0" rtl="0" algn="ctr">
              <a:lnSpc>
                <a:spcPct val="120000"/>
              </a:lnSpc>
              <a:spcBef>
                <a:spcPts val="1000"/>
              </a:spcBef>
              <a:spcAft>
                <a:spcPts val="0"/>
              </a:spcAft>
              <a:buSzPts val="2000"/>
              <a:buNone/>
            </a:pPr>
            <a:r>
              <a:rPr b="1" lang="hu-HU">
                <a:solidFill>
                  <a:schemeClr val="accent1"/>
                </a:solidFill>
                <a:latin typeface="Calibri"/>
                <a:ea typeface="Calibri"/>
                <a:cs typeface="Calibri"/>
                <a:sym typeface="Calibri"/>
              </a:rPr>
              <a:t>A CÉLOK ELÉRÉSÉHEZ SZÜKSÉGES STRATÉGIAI FEJLESZTÉSI PILLÉREK</a:t>
            </a:r>
            <a:endParaRPr b="1">
              <a:solidFill>
                <a:schemeClr val="accent1"/>
              </a:solidFill>
              <a:latin typeface="Calibri"/>
              <a:ea typeface="Calibri"/>
              <a:cs typeface="Calibri"/>
              <a:sym typeface="Calibri"/>
            </a:endParaRPr>
          </a:p>
          <a:p>
            <a:pPr indent="0" lvl="0" marL="0" rtl="0" algn="ctr">
              <a:lnSpc>
                <a:spcPct val="120000"/>
              </a:lnSpc>
              <a:spcBef>
                <a:spcPts val="1000"/>
              </a:spcBef>
              <a:spcAft>
                <a:spcPts val="0"/>
              </a:spcAft>
              <a:buSzPts val="2000"/>
              <a:buNone/>
            </a:pPr>
            <a:r>
              <a:t/>
            </a:r>
            <a:endParaRPr/>
          </a:p>
        </p:txBody>
      </p:sp>
      <p:grpSp>
        <p:nvGrpSpPr>
          <p:cNvPr id="169" name="Google Shape;169;p2"/>
          <p:cNvGrpSpPr/>
          <p:nvPr/>
        </p:nvGrpSpPr>
        <p:grpSpPr>
          <a:xfrm>
            <a:off x="913774" y="5172996"/>
            <a:ext cx="2616300" cy="948799"/>
            <a:chOff x="583615" y="5068768"/>
            <a:chExt cx="2616300" cy="764658"/>
          </a:xfrm>
        </p:grpSpPr>
        <p:sp>
          <p:nvSpPr>
            <p:cNvPr id="170" name="Google Shape;170;p2"/>
            <p:cNvSpPr txBox="1"/>
            <p:nvPr/>
          </p:nvSpPr>
          <p:spPr>
            <a:xfrm>
              <a:off x="593065" y="5375326"/>
              <a:ext cx="2597400" cy="458100"/>
            </a:xfrm>
            <a:prstGeom prst="rect">
              <a:avLst/>
            </a:prstGeom>
            <a:solidFill>
              <a:schemeClr val="lt1"/>
            </a:solidFill>
            <a:ln cap="flat" cmpd="sng" w="9525">
              <a:solidFill>
                <a:srgbClr val="EB8C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800"/>
                <a:buFont typeface="Arial"/>
                <a:buNone/>
              </a:pPr>
              <a:r>
                <a:rPr b="0" i="0" lang="hu-HU" sz="1800" u="none" cap="none" strike="noStrike">
                  <a:solidFill>
                    <a:srgbClr val="000000"/>
                  </a:solidFill>
                  <a:latin typeface="Arial"/>
                  <a:ea typeface="Arial"/>
                  <a:cs typeface="Arial"/>
                  <a:sym typeface="Arial"/>
                </a:rPr>
                <a:t>Gazdasági fejlődés</a:t>
              </a:r>
              <a:endParaRPr b="0" i="0" sz="1800" u="none" cap="none" strike="noStrike">
                <a:solidFill>
                  <a:srgbClr val="000000"/>
                </a:solidFill>
                <a:latin typeface="Arial"/>
                <a:ea typeface="Arial"/>
                <a:cs typeface="Arial"/>
                <a:sym typeface="Arial"/>
              </a:endParaRPr>
            </a:p>
          </p:txBody>
        </p:sp>
        <p:sp>
          <p:nvSpPr>
            <p:cNvPr id="171" name="Google Shape;171;p2"/>
            <p:cNvSpPr txBox="1"/>
            <p:nvPr/>
          </p:nvSpPr>
          <p:spPr>
            <a:xfrm>
              <a:off x="583615" y="5068768"/>
              <a:ext cx="2616300" cy="318000"/>
            </a:xfrm>
            <a:prstGeom prst="rect">
              <a:avLst/>
            </a:prstGeom>
            <a:solidFill>
              <a:srgbClr val="F0991F"/>
            </a:solidFill>
            <a:ln>
              <a:noFill/>
            </a:ln>
          </p:spPr>
          <p:txBody>
            <a:bodyPr anchorCtr="0" anchor="ctr" bIns="41025" lIns="82800" spcFirstLastPara="1" rIns="82075" wrap="square" tIns="41025">
              <a:noAutofit/>
            </a:bodyPr>
            <a:lstStyle/>
            <a:p>
              <a:pPr indent="0" lvl="0" marL="0" marR="0" rtl="0" algn="ctr">
                <a:spcBef>
                  <a:spcPts val="0"/>
                </a:spcBef>
                <a:spcAft>
                  <a:spcPts val="0"/>
                </a:spcAft>
                <a:buClr>
                  <a:srgbClr val="000000"/>
                </a:buClr>
                <a:buSzPts val="1800"/>
                <a:buFont typeface="Arial"/>
                <a:buNone/>
              </a:pPr>
              <a:r>
                <a:rPr b="1" i="0" lang="hu-HU" sz="1800" u="none" cap="none" strike="noStrike">
                  <a:solidFill>
                    <a:srgbClr val="FFFFFF"/>
                  </a:solidFill>
                  <a:latin typeface="Arial"/>
                  <a:ea typeface="Arial"/>
                  <a:cs typeface="Arial"/>
                  <a:sym typeface="Arial"/>
                </a:rPr>
                <a:t>I.A</a:t>
              </a:r>
              <a:endParaRPr b="1" i="0" sz="1800" u="none" cap="none" strike="noStrike">
                <a:solidFill>
                  <a:srgbClr val="FFFFFF"/>
                </a:solidFill>
                <a:latin typeface="Arial"/>
                <a:ea typeface="Arial"/>
                <a:cs typeface="Arial"/>
                <a:sym typeface="Arial"/>
              </a:endParaRPr>
            </a:p>
          </p:txBody>
        </p:sp>
      </p:grpSp>
      <p:pic>
        <p:nvPicPr>
          <p:cNvPr id="172" name="Google Shape;172;p2"/>
          <p:cNvPicPr preferRelativeResize="0"/>
          <p:nvPr/>
        </p:nvPicPr>
        <p:blipFill rotWithShape="1">
          <a:blip r:embed="rId3">
            <a:alphaModFix/>
          </a:blip>
          <a:srcRect b="2849" l="3199" r="3507" t="4590"/>
          <a:stretch/>
        </p:blipFill>
        <p:spPr>
          <a:xfrm>
            <a:off x="923224" y="4990574"/>
            <a:ext cx="554400" cy="554400"/>
          </a:xfrm>
          <a:prstGeom prst="ellipse">
            <a:avLst/>
          </a:prstGeom>
          <a:noFill/>
          <a:ln>
            <a:noFill/>
          </a:ln>
        </p:spPr>
      </p:pic>
      <p:sp>
        <p:nvSpPr>
          <p:cNvPr id="173" name="Google Shape;173;p2"/>
          <p:cNvSpPr txBox="1"/>
          <p:nvPr/>
        </p:nvSpPr>
        <p:spPr>
          <a:xfrm>
            <a:off x="3694902" y="5172996"/>
            <a:ext cx="2597400" cy="380382"/>
          </a:xfrm>
          <a:prstGeom prst="rect">
            <a:avLst/>
          </a:prstGeom>
          <a:solidFill>
            <a:srgbClr val="981881"/>
          </a:solidFill>
          <a:ln>
            <a:noFill/>
          </a:ln>
        </p:spPr>
        <p:txBody>
          <a:bodyPr anchorCtr="0" anchor="ctr" bIns="41025" lIns="82800" spcFirstLastPara="1" rIns="82075" wrap="square" tIns="41025">
            <a:noAutofit/>
          </a:bodyPr>
          <a:lstStyle/>
          <a:p>
            <a:pPr indent="0" lvl="1" marL="0" marR="0" rtl="0" algn="ctr">
              <a:spcBef>
                <a:spcPts val="0"/>
              </a:spcBef>
              <a:spcAft>
                <a:spcPts val="0"/>
              </a:spcAft>
              <a:buClr>
                <a:srgbClr val="000000"/>
              </a:buClr>
              <a:buSzPts val="1600"/>
              <a:buFont typeface="Arial"/>
              <a:buNone/>
            </a:pPr>
            <a:r>
              <a:rPr b="1" i="0" lang="hu-HU" sz="1600" u="none" cap="none" strike="noStrike">
                <a:solidFill>
                  <a:srgbClr val="FFFFFF"/>
                </a:solidFill>
                <a:latin typeface="Arial"/>
                <a:ea typeface="Arial"/>
                <a:cs typeface="Arial"/>
                <a:sym typeface="Arial"/>
              </a:rPr>
              <a:t>I.B</a:t>
            </a:r>
            <a:endParaRPr b="1" i="0" sz="1600" u="none" cap="none" strike="noStrike">
              <a:solidFill>
                <a:srgbClr val="FFFFFF"/>
              </a:solidFill>
              <a:latin typeface="Arial"/>
              <a:ea typeface="Arial"/>
              <a:cs typeface="Arial"/>
              <a:sym typeface="Arial"/>
            </a:endParaRPr>
          </a:p>
        </p:txBody>
      </p:sp>
      <p:pic>
        <p:nvPicPr>
          <p:cNvPr id="174" name="Google Shape;174;p2"/>
          <p:cNvPicPr preferRelativeResize="0"/>
          <p:nvPr/>
        </p:nvPicPr>
        <p:blipFill rotWithShape="1">
          <a:blip r:embed="rId4">
            <a:alphaModFix/>
          </a:blip>
          <a:srcRect b="2947" l="0" r="2257" t="2273"/>
          <a:stretch/>
        </p:blipFill>
        <p:spPr>
          <a:xfrm>
            <a:off x="3694902" y="4998978"/>
            <a:ext cx="554400" cy="554400"/>
          </a:xfrm>
          <a:prstGeom prst="ellipse">
            <a:avLst/>
          </a:prstGeom>
          <a:noFill/>
          <a:ln>
            <a:noFill/>
          </a:ln>
        </p:spPr>
      </p:pic>
      <p:sp>
        <p:nvSpPr>
          <p:cNvPr id="175" name="Google Shape;175;p2"/>
          <p:cNvSpPr txBox="1"/>
          <p:nvPr/>
        </p:nvSpPr>
        <p:spPr>
          <a:xfrm>
            <a:off x="3685452" y="5558313"/>
            <a:ext cx="2597400" cy="568411"/>
          </a:xfrm>
          <a:prstGeom prst="rect">
            <a:avLst/>
          </a:prstGeom>
          <a:solidFill>
            <a:schemeClr val="lt1"/>
          </a:solidFill>
          <a:ln cap="flat" cmpd="sng" w="9525">
            <a:solidFill>
              <a:srgbClr val="98188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800"/>
              <a:buFont typeface="Arial"/>
              <a:buNone/>
            </a:pPr>
            <a:r>
              <a:rPr b="0" i="0" lang="hu-HU" sz="1800" u="none" cap="none" strike="noStrike">
                <a:solidFill>
                  <a:srgbClr val="000000"/>
                </a:solidFill>
                <a:latin typeface="Arial"/>
                <a:ea typeface="Arial"/>
                <a:cs typeface="Arial"/>
                <a:sym typeface="Arial"/>
              </a:rPr>
              <a:t>Minőségi élelmiszerek</a:t>
            </a:r>
            <a:endParaRPr b="1" i="0" sz="1800" u="none" cap="none" strike="noStrike">
              <a:solidFill>
                <a:srgbClr val="000000"/>
              </a:solidFill>
              <a:latin typeface="Arial"/>
              <a:ea typeface="Arial"/>
              <a:cs typeface="Arial"/>
              <a:sym typeface="Arial"/>
            </a:endParaRPr>
          </a:p>
        </p:txBody>
      </p:sp>
      <p:sp>
        <p:nvSpPr>
          <p:cNvPr id="176" name="Google Shape;176;p2"/>
          <p:cNvSpPr txBox="1"/>
          <p:nvPr/>
        </p:nvSpPr>
        <p:spPr>
          <a:xfrm>
            <a:off x="6438230" y="5172996"/>
            <a:ext cx="2597400" cy="380382"/>
          </a:xfrm>
          <a:prstGeom prst="rect">
            <a:avLst/>
          </a:prstGeom>
          <a:solidFill>
            <a:srgbClr val="38761D"/>
          </a:solidFill>
          <a:ln>
            <a:noFill/>
          </a:ln>
        </p:spPr>
        <p:txBody>
          <a:bodyPr anchorCtr="0" anchor="ctr" bIns="41025" lIns="82800" spcFirstLastPara="1" rIns="82075" wrap="square" tIns="41025">
            <a:noAutofit/>
          </a:bodyPr>
          <a:lstStyle/>
          <a:p>
            <a:pPr indent="0" lvl="1" marL="0" marR="0" rtl="0" algn="ctr">
              <a:spcBef>
                <a:spcPts val="0"/>
              </a:spcBef>
              <a:spcAft>
                <a:spcPts val="0"/>
              </a:spcAft>
              <a:buClr>
                <a:srgbClr val="000000"/>
              </a:buClr>
              <a:buSzPts val="1600"/>
              <a:buFont typeface="Arial"/>
              <a:buNone/>
            </a:pPr>
            <a:r>
              <a:rPr b="1" i="0" lang="hu-HU" sz="1600" u="none" cap="none" strike="noStrike">
                <a:solidFill>
                  <a:srgbClr val="FFFFFF"/>
                </a:solidFill>
                <a:latin typeface="Arial"/>
                <a:ea typeface="Arial"/>
                <a:cs typeface="Arial"/>
                <a:sym typeface="Arial"/>
              </a:rPr>
              <a:t>II.</a:t>
            </a:r>
            <a:endParaRPr b="1" i="0" sz="1600" u="none" cap="none" strike="noStrike">
              <a:solidFill>
                <a:srgbClr val="FFFFFF"/>
              </a:solidFill>
              <a:latin typeface="Arial"/>
              <a:ea typeface="Arial"/>
              <a:cs typeface="Arial"/>
              <a:sym typeface="Arial"/>
            </a:endParaRPr>
          </a:p>
        </p:txBody>
      </p:sp>
      <p:sp>
        <p:nvSpPr>
          <p:cNvPr id="177" name="Google Shape;177;p2"/>
          <p:cNvSpPr txBox="1"/>
          <p:nvPr/>
        </p:nvSpPr>
        <p:spPr>
          <a:xfrm>
            <a:off x="6438230" y="5544974"/>
            <a:ext cx="2597400" cy="556834"/>
          </a:xfrm>
          <a:prstGeom prst="rect">
            <a:avLst/>
          </a:prstGeom>
          <a:solidFill>
            <a:schemeClr val="lt1"/>
          </a:solidFill>
          <a:ln cap="flat" cmpd="sng" w="9525">
            <a:solidFill>
              <a:srgbClr val="38761D"/>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800"/>
              <a:buFont typeface="Arial"/>
              <a:buNone/>
            </a:pPr>
            <a:r>
              <a:rPr b="0" i="0" lang="hu-HU" sz="1800" u="none" cap="none" strike="noStrike">
                <a:solidFill>
                  <a:srgbClr val="000000"/>
                </a:solidFill>
                <a:latin typeface="Arial"/>
                <a:ea typeface="Arial"/>
                <a:cs typeface="Arial"/>
                <a:sym typeface="Arial"/>
              </a:rPr>
              <a:t>Zöld jövő</a:t>
            </a:r>
            <a:endParaRPr b="0" i="0" sz="1800" u="none" cap="none" strike="noStrike">
              <a:solidFill>
                <a:srgbClr val="000000"/>
              </a:solidFill>
              <a:latin typeface="Arial"/>
              <a:ea typeface="Arial"/>
              <a:cs typeface="Arial"/>
              <a:sym typeface="Arial"/>
            </a:endParaRPr>
          </a:p>
        </p:txBody>
      </p:sp>
      <p:pic>
        <p:nvPicPr>
          <p:cNvPr id="178" name="Google Shape;178;p2"/>
          <p:cNvPicPr preferRelativeResize="0"/>
          <p:nvPr/>
        </p:nvPicPr>
        <p:blipFill rotWithShape="1">
          <a:blip r:embed="rId5">
            <a:alphaModFix/>
          </a:blip>
          <a:srcRect b="2854" l="2470" r="2877" t="2618"/>
          <a:stretch/>
        </p:blipFill>
        <p:spPr>
          <a:xfrm>
            <a:off x="6428780" y="4997178"/>
            <a:ext cx="554400" cy="556200"/>
          </a:xfrm>
          <a:prstGeom prst="ellipse">
            <a:avLst/>
          </a:prstGeom>
          <a:noFill/>
          <a:ln>
            <a:noFill/>
          </a:ln>
        </p:spPr>
      </p:pic>
      <p:sp>
        <p:nvSpPr>
          <p:cNvPr id="179" name="Google Shape;179;p2"/>
          <p:cNvSpPr txBox="1"/>
          <p:nvPr/>
        </p:nvSpPr>
        <p:spPr>
          <a:xfrm>
            <a:off x="9200458" y="5172996"/>
            <a:ext cx="2597400" cy="394579"/>
          </a:xfrm>
          <a:prstGeom prst="rect">
            <a:avLst/>
          </a:prstGeom>
          <a:solidFill>
            <a:srgbClr val="1764A5"/>
          </a:solidFill>
          <a:ln>
            <a:noFill/>
          </a:ln>
        </p:spPr>
        <p:txBody>
          <a:bodyPr anchorCtr="0" anchor="ctr" bIns="41025" lIns="82800" spcFirstLastPara="1" rIns="82075" wrap="square" tIns="41025">
            <a:noAutofit/>
          </a:bodyPr>
          <a:lstStyle/>
          <a:p>
            <a:pPr indent="0" lvl="1" marL="0" marR="0" rtl="0" algn="ctr">
              <a:spcBef>
                <a:spcPts val="0"/>
              </a:spcBef>
              <a:spcAft>
                <a:spcPts val="0"/>
              </a:spcAft>
              <a:buClr>
                <a:srgbClr val="000000"/>
              </a:buClr>
              <a:buSzPts val="1600"/>
              <a:buFont typeface="Arial"/>
              <a:buNone/>
            </a:pPr>
            <a:r>
              <a:rPr b="1" i="0" lang="hu-HU" sz="1600" u="none" cap="none" strike="noStrike">
                <a:solidFill>
                  <a:srgbClr val="FFFFFF"/>
                </a:solidFill>
                <a:latin typeface="Arial"/>
                <a:ea typeface="Arial"/>
                <a:cs typeface="Arial"/>
                <a:sym typeface="Arial"/>
              </a:rPr>
              <a:t>III.</a:t>
            </a:r>
            <a:endParaRPr b="1" i="0" sz="1600" u="none" cap="none" strike="noStrike">
              <a:solidFill>
                <a:srgbClr val="FFFFFF"/>
              </a:solidFill>
              <a:latin typeface="Arial"/>
              <a:ea typeface="Arial"/>
              <a:cs typeface="Arial"/>
              <a:sym typeface="Arial"/>
            </a:endParaRPr>
          </a:p>
        </p:txBody>
      </p:sp>
      <p:sp>
        <p:nvSpPr>
          <p:cNvPr id="180" name="Google Shape;180;p2"/>
          <p:cNvSpPr txBox="1"/>
          <p:nvPr/>
        </p:nvSpPr>
        <p:spPr>
          <a:xfrm>
            <a:off x="9200458" y="5567575"/>
            <a:ext cx="2597400" cy="554214"/>
          </a:xfrm>
          <a:prstGeom prst="rect">
            <a:avLst/>
          </a:prstGeom>
          <a:solidFill>
            <a:schemeClr val="lt1"/>
          </a:solidFill>
          <a:ln cap="flat" cmpd="sng" w="9525">
            <a:solidFill>
              <a:srgbClr val="1764A5"/>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800"/>
              <a:buFont typeface="Arial"/>
              <a:buNone/>
            </a:pPr>
            <a:r>
              <a:rPr b="0" i="0" lang="hu-HU" sz="1800" u="none" cap="none" strike="noStrike">
                <a:solidFill>
                  <a:srgbClr val="000000"/>
                </a:solidFill>
                <a:latin typeface="Arial"/>
                <a:ea typeface="Arial"/>
                <a:cs typeface="Arial"/>
                <a:sym typeface="Arial"/>
              </a:rPr>
              <a:t>Megújuló vidék</a:t>
            </a:r>
            <a:endParaRPr b="0" i="0" sz="1800" u="none" cap="none" strike="noStrike">
              <a:solidFill>
                <a:srgbClr val="000000"/>
              </a:solidFill>
              <a:latin typeface="Arial"/>
              <a:ea typeface="Arial"/>
              <a:cs typeface="Arial"/>
              <a:sym typeface="Arial"/>
            </a:endParaRPr>
          </a:p>
        </p:txBody>
      </p:sp>
      <p:pic>
        <p:nvPicPr>
          <p:cNvPr id="181" name="Google Shape;181;p2"/>
          <p:cNvPicPr preferRelativeResize="0"/>
          <p:nvPr/>
        </p:nvPicPr>
        <p:blipFill rotWithShape="1">
          <a:blip r:embed="rId6">
            <a:alphaModFix/>
          </a:blip>
          <a:srcRect b="2421" l="0" r="2438" t="2896"/>
          <a:stretch/>
        </p:blipFill>
        <p:spPr>
          <a:xfrm>
            <a:off x="9191008" y="4998978"/>
            <a:ext cx="554400" cy="554400"/>
          </a:xfrm>
          <a:prstGeom prst="ellipse">
            <a:avLst/>
          </a:prstGeom>
          <a:noFill/>
          <a:ln>
            <a:noFill/>
          </a:ln>
        </p:spPr>
      </p:pic>
      <p:sp>
        <p:nvSpPr>
          <p:cNvPr id="182" name="Google Shape;182;p2"/>
          <p:cNvSpPr/>
          <p:nvPr/>
        </p:nvSpPr>
        <p:spPr>
          <a:xfrm>
            <a:off x="9745408" y="6152006"/>
            <a:ext cx="1679042" cy="554214"/>
          </a:xfrm>
          <a:prstGeom prst="ellipse">
            <a:avLst/>
          </a:prstGeom>
          <a:solidFill>
            <a:schemeClr val="accent1"/>
          </a:solidFill>
          <a:ln cap="flat" cmpd="sng" w="15875">
            <a:solidFill>
              <a:srgbClr val="1344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u-HU" sz="1800" u="none" cap="none" strike="noStrike">
                <a:solidFill>
                  <a:schemeClr val="lt1"/>
                </a:solidFill>
                <a:latin typeface="Twentieth Century"/>
                <a:ea typeface="Twentieth Century"/>
                <a:cs typeface="Twentieth Century"/>
                <a:sym typeface="Twentieth Century"/>
              </a:rPr>
              <a:t>HACS-ok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2000">
              <a:schemeClr val="lt1"/>
            </a:gs>
            <a:gs pos="74000">
              <a:srgbClr val="9FD5F7"/>
            </a:gs>
            <a:gs pos="83000">
              <a:srgbClr val="9FD5F7"/>
            </a:gs>
            <a:gs pos="100000">
              <a:srgbClr val="BFE3FA"/>
            </a:gs>
          </a:gsLst>
          <a:lin ang="5400000" scaled="0"/>
        </a:gradFill>
      </p:bgPr>
    </p:bg>
    <p:spTree>
      <p:nvGrpSpPr>
        <p:cNvPr id="186" name="Shape 186"/>
        <p:cNvGrpSpPr/>
        <p:nvPr/>
      </p:nvGrpSpPr>
      <p:grpSpPr>
        <a:xfrm>
          <a:off x="0" y="0"/>
          <a:ext cx="0" cy="0"/>
          <a:chOff x="0" y="0"/>
          <a:chExt cx="0" cy="0"/>
        </a:xfrm>
      </p:grpSpPr>
      <p:sp>
        <p:nvSpPr>
          <p:cNvPr id="187" name="Google Shape;187;p3"/>
          <p:cNvSpPr txBox="1"/>
          <p:nvPr>
            <p:ph type="title"/>
          </p:nvPr>
        </p:nvSpPr>
        <p:spPr>
          <a:xfrm>
            <a:off x="913775" y="609600"/>
            <a:ext cx="3935688" cy="2023252"/>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i="1" lang="hu-HU" sz="1400">
                <a:latin typeface="Calibri"/>
                <a:ea typeface="Calibri"/>
                <a:cs typeface="Calibri"/>
                <a:sym typeface="Calibri"/>
              </a:rPr>
              <a:t>AGYAGOSSZERGÉNY ÁGFALVA CSAPOD CSÁFORDJÁNOSFA CSÉR EBERGŐC EGYHÁZASFALU FERTŐBOZ FERTŐD FERTŐENDRÉD FERTŐHOMOK FERTŐRÁKOS FERTŐSZENTMIKLÓS FERTŐSZÉPLAK GYALÓKA HARKA HEGYKŐ HIDEGSÉG IVÁN KÓPHÁZA LÖVŐ NAGYCENK NAGYLÓZS NEMESKÉR PERESZTEG PETŐHÁZA PINNYE PUSZTACSALÁD RÉPCESZEMERE RÉPCEVIS RÖJTÖKMUZSAJ SARRÓD SOPRONHORPÁCS SOPRONKÖVESD SZAKONY UND ÚJKÉR VÖLCSEJ ZSIRA</a:t>
            </a:r>
            <a:br>
              <a:rPr i="1" lang="hu-HU" sz="1100">
                <a:latin typeface="Calibri"/>
                <a:ea typeface="Calibri"/>
                <a:cs typeface="Calibri"/>
                <a:sym typeface="Calibri"/>
              </a:rPr>
            </a:br>
            <a:endParaRPr sz="1100"/>
          </a:p>
        </p:txBody>
      </p:sp>
      <p:pic>
        <p:nvPicPr>
          <p:cNvPr id="188" name="Google Shape;188;p3"/>
          <p:cNvPicPr preferRelativeResize="0"/>
          <p:nvPr>
            <p:ph idx="1" type="body"/>
          </p:nvPr>
        </p:nvPicPr>
        <p:blipFill rotWithShape="1">
          <a:blip r:embed="rId3">
            <a:alphaModFix/>
          </a:blip>
          <a:srcRect b="0" l="0" r="0" t="0"/>
          <a:stretch/>
        </p:blipFill>
        <p:spPr>
          <a:xfrm>
            <a:off x="5604322" y="722721"/>
            <a:ext cx="5901513" cy="5181600"/>
          </a:xfrm>
          <a:prstGeom prst="rect">
            <a:avLst/>
          </a:prstGeom>
          <a:noFill/>
          <a:ln>
            <a:noFill/>
          </a:ln>
        </p:spPr>
      </p:pic>
      <p:sp>
        <p:nvSpPr>
          <p:cNvPr id="189" name="Google Shape;189;p3"/>
          <p:cNvSpPr txBox="1"/>
          <p:nvPr>
            <p:ph idx="2" type="body"/>
          </p:nvPr>
        </p:nvSpPr>
        <p:spPr>
          <a:xfrm>
            <a:off x="913774" y="2632852"/>
            <a:ext cx="3935689" cy="315834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120000"/>
              </a:lnSpc>
              <a:spcBef>
                <a:spcPts val="0"/>
              </a:spcBef>
              <a:spcAft>
                <a:spcPts val="0"/>
              </a:spcAft>
              <a:buSzPct val="100000"/>
              <a:buNone/>
            </a:pPr>
            <a:r>
              <a:rPr b="1" lang="hu-HU"/>
              <a:t>55 789 677 FT A KERETÖSSZEG</a:t>
            </a:r>
            <a:endParaRPr/>
          </a:p>
          <a:p>
            <a:pPr indent="0" lvl="0" marL="0" rtl="0" algn="ctr">
              <a:lnSpc>
                <a:spcPct val="120000"/>
              </a:lnSpc>
              <a:spcBef>
                <a:spcPts val="1000"/>
              </a:spcBef>
              <a:spcAft>
                <a:spcPts val="0"/>
              </a:spcAft>
              <a:buSzPct val="100000"/>
              <a:buNone/>
            </a:pPr>
            <a:r>
              <a:rPr b="1" lang="hu-HU"/>
              <a:t>MINIMUM 1 MILLIÓ FT, </a:t>
            </a:r>
            <a:endParaRPr/>
          </a:p>
          <a:p>
            <a:pPr indent="0" lvl="0" marL="0" rtl="0" algn="ctr">
              <a:lnSpc>
                <a:spcPct val="120000"/>
              </a:lnSpc>
              <a:spcBef>
                <a:spcPts val="1000"/>
              </a:spcBef>
              <a:spcAft>
                <a:spcPts val="0"/>
              </a:spcAft>
              <a:buSzPct val="100000"/>
              <a:buNone/>
            </a:pPr>
            <a:r>
              <a:rPr b="1" lang="hu-HU"/>
              <a:t>MAXIMUM 3 MILLIÓ FT</a:t>
            </a:r>
            <a:endParaRPr/>
          </a:p>
          <a:p>
            <a:pPr indent="0" lvl="0" marL="0" rtl="0" algn="ctr">
              <a:lnSpc>
                <a:spcPct val="120000"/>
              </a:lnSpc>
              <a:spcBef>
                <a:spcPts val="1000"/>
              </a:spcBef>
              <a:spcAft>
                <a:spcPts val="0"/>
              </a:spcAft>
              <a:buSzPct val="100000"/>
              <a:buNone/>
            </a:pPr>
            <a:r>
              <a:rPr b="1" lang="hu-HU"/>
              <a:t>95% INTENZITÁS (5% ÖNERŐ) </a:t>
            </a:r>
            <a:endParaRPr/>
          </a:p>
          <a:p>
            <a:pPr indent="0" lvl="0" marL="0" rtl="0" algn="ctr">
              <a:lnSpc>
                <a:spcPct val="120000"/>
              </a:lnSpc>
              <a:spcBef>
                <a:spcPts val="1000"/>
              </a:spcBef>
              <a:spcAft>
                <a:spcPts val="0"/>
              </a:spcAft>
              <a:buSzPct val="100000"/>
              <a:buNone/>
            </a:pPr>
            <a:r>
              <a:rPr b="1" lang="hu-HU"/>
              <a:t>ELŐLEG IGÉNYBEVÉTELÉRE KIZÁRÓLAG ÖNKORMÁNYZATNAK VAGY EGYHÁZNAK MINŐSÜLŐ KEDVEZMÉNYEZETT RÉSZÉRE VAN LEHETŐSÉG. (50%)</a:t>
            </a:r>
            <a:endParaRPr/>
          </a:p>
          <a:p>
            <a:pPr indent="0" lvl="0" marL="0" rtl="0" algn="ctr">
              <a:lnSpc>
                <a:spcPct val="120000"/>
              </a:lnSpc>
              <a:spcBef>
                <a:spcPts val="1000"/>
              </a:spcBef>
              <a:spcAft>
                <a:spcPts val="0"/>
              </a:spcAft>
              <a:buSzPct val="100000"/>
              <a:buNone/>
            </a:pPr>
            <a:r>
              <a:rPr b="1" lang="hu-HU"/>
              <a:t>CIVIL SZERVEZETEK TÖBB KÉRELEMBEN TUDNAK ELSZÁMOLNI </a:t>
            </a:r>
            <a:endParaRPr/>
          </a:p>
        </p:txBody>
      </p:sp>
      <p:sp>
        <p:nvSpPr>
          <p:cNvPr id="190" name="Google Shape;190;p3"/>
          <p:cNvSpPr txBox="1"/>
          <p:nvPr/>
        </p:nvSpPr>
        <p:spPr>
          <a:xfrm>
            <a:off x="5813037" y="5248002"/>
            <a:ext cx="546518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hu-HU" sz="4400" u="none" cap="none" strike="noStrike">
                <a:solidFill>
                  <a:srgbClr val="B6E9DD"/>
                </a:solidFill>
                <a:latin typeface="Twentieth Century"/>
                <a:ea typeface="Twentieth Century"/>
                <a:cs typeface="Twentieth Century"/>
                <a:sym typeface="Twentieth Century"/>
              </a:rPr>
              <a:t>Honnan?</a:t>
            </a:r>
            <a:endParaRPr/>
          </a:p>
        </p:txBody>
      </p:sp>
      <p:sp>
        <p:nvSpPr>
          <p:cNvPr id="191" name="Google Shape;191;p3"/>
          <p:cNvSpPr txBox="1"/>
          <p:nvPr/>
        </p:nvSpPr>
        <p:spPr>
          <a:xfrm>
            <a:off x="1027521" y="-36732"/>
            <a:ext cx="1103312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hu-HU" sz="1800" u="none" cap="none" strike="noStrike">
                <a:solidFill>
                  <a:schemeClr val="dk1"/>
                </a:solidFill>
                <a:latin typeface="Calibri"/>
                <a:ea typeface="Calibri"/>
                <a:cs typeface="Calibri"/>
                <a:sym typeface="Calibri"/>
              </a:rPr>
              <a:t>Alpokalja-Fertő táj Vidékfejlesztési Egyesület (helyi akciócsoport HACS) illetékességi területén működő civil szervezetek támogatása</a:t>
            </a:r>
            <a:endParaRPr b="0" i="0" sz="1800" u="none" cap="none" strike="noStrike">
              <a:solidFill>
                <a:schemeClr val="dk1"/>
              </a:solidFill>
              <a:latin typeface="Twentieth Century"/>
              <a:ea typeface="Twentieth Century"/>
              <a:cs typeface="Twentieth Century"/>
              <a:sym typeface="Twentieth Century"/>
            </a:endParaRPr>
          </a:p>
        </p:txBody>
      </p:sp>
      <p:sp>
        <p:nvSpPr>
          <p:cNvPr id="192" name="Google Shape;192;p3"/>
          <p:cNvSpPr/>
          <p:nvPr/>
        </p:nvSpPr>
        <p:spPr>
          <a:xfrm>
            <a:off x="6096000" y="2709172"/>
            <a:ext cx="1736035" cy="1603514"/>
          </a:xfrm>
          <a:prstGeom prst="ellipse">
            <a:avLst/>
          </a:prstGeom>
          <a:solidFill>
            <a:schemeClr val="accent1"/>
          </a:solidFill>
          <a:ln cap="flat" cmpd="sng" w="15875">
            <a:solidFill>
              <a:srgbClr val="13446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hu-HU" sz="1800" u="none" cap="none" strike="noStrike">
                <a:solidFill>
                  <a:schemeClr val="lt1"/>
                </a:solidFill>
                <a:latin typeface="Twentieth Century"/>
                <a:ea typeface="Twentieth Century"/>
                <a:cs typeface="Twentieth Century"/>
                <a:sym typeface="Twentieth Century"/>
              </a:rPr>
              <a:t>Soproni és részben kapuvári járás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2000">
              <a:schemeClr val="lt1"/>
            </a:gs>
            <a:gs pos="74000">
              <a:srgbClr val="9FD5F7"/>
            </a:gs>
            <a:gs pos="83000">
              <a:srgbClr val="9FD5F7"/>
            </a:gs>
            <a:gs pos="100000">
              <a:srgbClr val="BFE3FA"/>
            </a:gs>
          </a:gsLst>
          <a:lin ang="5400000" scaled="0"/>
        </a:gradFill>
      </p:bgPr>
    </p:bg>
    <p:spTree>
      <p:nvGrpSpPr>
        <p:cNvPr id="196" name="Shape 196"/>
        <p:cNvGrpSpPr/>
        <p:nvPr/>
      </p:nvGrpSpPr>
      <p:grpSpPr>
        <a:xfrm>
          <a:off x="0" y="0"/>
          <a:ext cx="0" cy="0"/>
          <a:chOff x="0" y="0"/>
          <a:chExt cx="0" cy="0"/>
        </a:xfrm>
      </p:grpSpPr>
      <p:sp>
        <p:nvSpPr>
          <p:cNvPr id="197" name="Google Shape;197;p4"/>
          <p:cNvSpPr txBox="1"/>
          <p:nvPr>
            <p:ph type="title"/>
          </p:nvPr>
        </p:nvSpPr>
        <p:spPr>
          <a:xfrm>
            <a:off x="913774" y="581319"/>
            <a:ext cx="10364452" cy="342724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hu-HU" sz="3600">
                <a:latin typeface="Calibri"/>
                <a:ea typeface="Calibri"/>
                <a:cs typeface="Calibri"/>
                <a:sym typeface="Calibri"/>
              </a:rPr>
              <a:t>KEDVEZMÉNYEZETTEK KÖRE</a:t>
            </a:r>
            <a:br>
              <a:rPr b="1" lang="hu-HU" sz="2200">
                <a:latin typeface="Calibri"/>
                <a:ea typeface="Calibri"/>
                <a:cs typeface="Calibri"/>
                <a:sym typeface="Calibri"/>
              </a:rPr>
            </a:br>
            <a:r>
              <a:rPr b="1" lang="hu-HU" sz="2200">
                <a:latin typeface="Calibri"/>
                <a:ea typeface="Calibri"/>
                <a:cs typeface="Calibri"/>
                <a:sym typeface="Calibri"/>
              </a:rPr>
              <a:t>NONPROFIT KORLÁTOLT FELELŐSSÉGŰ TÁRSASÁG (572)</a:t>
            </a:r>
            <a:br>
              <a:rPr b="1" lang="hu-HU" sz="2200">
                <a:latin typeface="Calibri"/>
                <a:ea typeface="Calibri"/>
                <a:cs typeface="Calibri"/>
                <a:sym typeface="Calibri"/>
              </a:rPr>
            </a:br>
            <a:r>
              <a:rPr b="1" lang="hu-HU" sz="2200">
                <a:latin typeface="Calibri"/>
                <a:ea typeface="Calibri"/>
                <a:cs typeface="Calibri"/>
                <a:sym typeface="Calibri"/>
              </a:rPr>
              <a:t>HELYI ÖNKORMÁNYZAT (321)</a:t>
            </a:r>
            <a:br>
              <a:rPr b="1" lang="hu-HU" sz="2200">
                <a:latin typeface="Calibri"/>
                <a:ea typeface="Calibri"/>
                <a:cs typeface="Calibri"/>
                <a:sym typeface="Calibri"/>
              </a:rPr>
            </a:br>
            <a:r>
              <a:rPr b="1" lang="hu-HU" sz="2200">
                <a:latin typeface="Calibri"/>
                <a:ea typeface="Calibri"/>
                <a:cs typeface="Calibri"/>
                <a:sym typeface="Calibri"/>
              </a:rPr>
              <a:t>HELYI ÖNKORMÁNYZATOK TÁRSULÁSA (327)</a:t>
            </a:r>
            <a:br>
              <a:rPr b="1" lang="hu-HU" sz="2200">
                <a:latin typeface="Calibri"/>
                <a:ea typeface="Calibri"/>
                <a:cs typeface="Calibri"/>
                <a:sym typeface="Calibri"/>
              </a:rPr>
            </a:br>
            <a:r>
              <a:rPr b="1" lang="hu-HU" sz="2200">
                <a:latin typeface="Calibri"/>
                <a:ea typeface="Calibri"/>
                <a:cs typeface="Calibri"/>
                <a:sym typeface="Calibri"/>
              </a:rPr>
              <a:t>HELYI NEMZETISÉGI ÖNKORMÁNYZAT (371)</a:t>
            </a:r>
            <a:br>
              <a:rPr b="1" lang="hu-HU" sz="2200">
                <a:latin typeface="Calibri"/>
                <a:ea typeface="Calibri"/>
                <a:cs typeface="Calibri"/>
                <a:sym typeface="Calibri"/>
              </a:rPr>
            </a:br>
            <a:r>
              <a:rPr b="1" lang="hu-HU" sz="2200">
                <a:latin typeface="Calibri"/>
                <a:ea typeface="Calibri"/>
                <a:cs typeface="Calibri"/>
                <a:sym typeface="Calibri"/>
              </a:rPr>
              <a:t>SPORTEGYESÜLET (521)</a:t>
            </a:r>
            <a:br>
              <a:rPr b="1" lang="hu-HU" sz="2200">
                <a:latin typeface="Calibri"/>
                <a:ea typeface="Calibri"/>
                <a:cs typeface="Calibri"/>
                <a:sym typeface="Calibri"/>
              </a:rPr>
            </a:br>
            <a:r>
              <a:rPr b="1" lang="hu-HU" sz="2200">
                <a:latin typeface="Calibri"/>
                <a:ea typeface="Calibri"/>
                <a:cs typeface="Calibri"/>
                <a:sym typeface="Calibri"/>
              </a:rPr>
              <a:t>NEMZETISÉGI EGYESÜLET (528)</a:t>
            </a:r>
            <a:br>
              <a:rPr b="1" lang="hu-HU" sz="2200">
                <a:latin typeface="Calibri"/>
                <a:ea typeface="Calibri"/>
                <a:cs typeface="Calibri"/>
                <a:sym typeface="Calibri"/>
              </a:rPr>
            </a:br>
            <a:r>
              <a:rPr b="1" lang="hu-HU" sz="2200">
                <a:latin typeface="Calibri"/>
                <a:ea typeface="Calibri"/>
                <a:cs typeface="Calibri"/>
                <a:sym typeface="Calibri"/>
              </a:rPr>
              <a:t>EGYÉB ALAPÍTVÁNY (569)</a:t>
            </a:r>
            <a:br>
              <a:rPr b="1" lang="hu-HU" sz="2200">
                <a:latin typeface="Calibri"/>
                <a:ea typeface="Calibri"/>
                <a:cs typeface="Calibri"/>
                <a:sym typeface="Calibri"/>
              </a:rPr>
            </a:br>
            <a:r>
              <a:rPr b="1" lang="hu-HU" sz="2200">
                <a:latin typeface="Calibri"/>
                <a:ea typeface="Calibri"/>
                <a:cs typeface="Calibri"/>
                <a:sym typeface="Calibri"/>
              </a:rPr>
              <a:t>EGYÉB EGYESÜLET (529)</a:t>
            </a:r>
            <a:br>
              <a:rPr b="1" lang="hu-HU" sz="2200">
                <a:latin typeface="Calibri"/>
                <a:ea typeface="Calibri"/>
                <a:cs typeface="Calibri"/>
                <a:sym typeface="Calibri"/>
              </a:rPr>
            </a:br>
            <a:r>
              <a:rPr b="1" lang="hu-HU" sz="2200">
                <a:latin typeface="Calibri"/>
                <a:ea typeface="Calibri"/>
                <a:cs typeface="Calibri"/>
                <a:sym typeface="Calibri"/>
              </a:rPr>
              <a:t>BEVETT EGYHÁZ (551)</a:t>
            </a:r>
            <a:br>
              <a:rPr b="1" lang="hu-HU" sz="2200">
                <a:latin typeface="Calibri"/>
                <a:ea typeface="Calibri"/>
                <a:cs typeface="Calibri"/>
                <a:sym typeface="Calibri"/>
              </a:rPr>
            </a:br>
            <a:r>
              <a:rPr b="1" lang="hu-HU" sz="2200">
                <a:latin typeface="Calibri"/>
                <a:ea typeface="Calibri"/>
                <a:cs typeface="Calibri"/>
                <a:sym typeface="Calibri"/>
              </a:rPr>
              <a:t>KÖZALAPÍTVÁNY (561</a:t>
            </a:r>
            <a:r>
              <a:rPr b="1" lang="hu-HU"/>
              <a:t>)</a:t>
            </a:r>
            <a:endParaRPr/>
          </a:p>
        </p:txBody>
      </p:sp>
      <p:sp>
        <p:nvSpPr>
          <p:cNvPr id="198" name="Google Shape;198;p4"/>
          <p:cNvSpPr txBox="1"/>
          <p:nvPr>
            <p:ph idx="1" type="body"/>
          </p:nvPr>
        </p:nvSpPr>
        <p:spPr>
          <a:xfrm>
            <a:off x="913775" y="4204821"/>
            <a:ext cx="10364452" cy="1586380"/>
          </a:xfrm>
          <a:prstGeom prst="rect">
            <a:avLst/>
          </a:prstGeom>
          <a:noFill/>
          <a:ln>
            <a:noFill/>
          </a:ln>
        </p:spPr>
        <p:txBody>
          <a:bodyPr anchorCtr="0" anchor="ctr" bIns="45700" lIns="91425" spcFirstLastPara="1" rIns="91425" wrap="square" tIns="45700">
            <a:normAutofit fontScale="85000" lnSpcReduction="20000"/>
          </a:bodyPr>
          <a:lstStyle/>
          <a:p>
            <a:pPr indent="0" lvl="0" marL="0" rtl="0" algn="ctr">
              <a:lnSpc>
                <a:spcPct val="120000"/>
              </a:lnSpc>
              <a:spcBef>
                <a:spcPts val="0"/>
              </a:spcBef>
              <a:spcAft>
                <a:spcPts val="0"/>
              </a:spcAft>
              <a:buSzPct val="100000"/>
              <a:buNone/>
            </a:pPr>
            <a:r>
              <a:t/>
            </a:r>
            <a:endParaRPr/>
          </a:p>
          <a:p>
            <a:pPr indent="0" lvl="0" marL="0" rtl="0" algn="ctr">
              <a:lnSpc>
                <a:spcPct val="120000"/>
              </a:lnSpc>
              <a:spcBef>
                <a:spcPts val="1000"/>
              </a:spcBef>
              <a:spcAft>
                <a:spcPts val="0"/>
              </a:spcAft>
              <a:buSzPct val="100000"/>
              <a:buNone/>
            </a:pPr>
            <a:r>
              <a:rPr lang="hu-HU"/>
              <a:t>A KEDVEZMÉNYEZETT SZÉKHELYE, VAGY TELEPHELYE A </a:t>
            </a:r>
            <a:r>
              <a:rPr b="1" lang="hu-HU" sz="1800"/>
              <a:t>TÁMOGATÁSI KÉRELEM BENYÚJTÁSÁNAK IDŐPONTJÁTÓL</a:t>
            </a:r>
            <a:r>
              <a:rPr lang="hu-HU"/>
              <a:t> A 2.1.1 PONTBAN MEGHATÁROZOTT TELEPÜLÉSEK EGYIKÉN VAN.</a:t>
            </a:r>
            <a:endParaRPr/>
          </a:p>
          <a:p>
            <a:pPr indent="0" lvl="0" marL="0" rtl="0" algn="ctr">
              <a:lnSpc>
                <a:spcPct val="120000"/>
              </a:lnSpc>
              <a:spcBef>
                <a:spcPts val="1000"/>
              </a:spcBef>
              <a:spcAft>
                <a:spcPts val="0"/>
              </a:spcAft>
              <a:buSzPct val="100000"/>
              <a:buNone/>
            </a:pPr>
            <a:r>
              <a:t/>
            </a:r>
            <a:endParaRPr/>
          </a:p>
          <a:p>
            <a:pPr indent="0" lvl="0" marL="0" rtl="0" algn="ctr">
              <a:lnSpc>
                <a:spcPct val="120000"/>
              </a:lnSpc>
              <a:spcBef>
                <a:spcPts val="1000"/>
              </a:spcBef>
              <a:spcAft>
                <a:spcPts val="0"/>
              </a:spcAft>
              <a:buSzPct val="100000"/>
              <a:buNone/>
            </a:pPr>
            <a:r>
              <a:rPr lang="hu-HU">
                <a:solidFill>
                  <a:srgbClr val="FF0000"/>
                </a:solidFill>
              </a:rPr>
              <a:t>TULAJDONI LAP – TULAJDONOSI HOZZÁJÁRULÓ – MEGVALÓSÍTÁSI HELY - TELEPHELY ÉS/VAGY SZÉKHELY, TÁROLÁS HELYE </a:t>
            </a:r>
            <a:endParaRPr/>
          </a:p>
          <a:p>
            <a:pPr indent="0" lvl="0" marL="0" rtl="0" algn="ctr">
              <a:lnSpc>
                <a:spcPct val="120000"/>
              </a:lnSpc>
              <a:spcBef>
                <a:spcPts val="1000"/>
              </a:spcBef>
              <a:spcAft>
                <a:spcPts val="0"/>
              </a:spcAft>
              <a:buSzPct val="10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2000">
              <a:schemeClr val="lt1"/>
            </a:gs>
            <a:gs pos="74000">
              <a:srgbClr val="9FD5F7"/>
            </a:gs>
            <a:gs pos="83000">
              <a:srgbClr val="9FD5F7"/>
            </a:gs>
            <a:gs pos="100000">
              <a:srgbClr val="BFE3FA"/>
            </a:gs>
          </a:gsLst>
          <a:lin ang="5400000" scaled="0"/>
        </a:gradFill>
      </p:bgPr>
    </p:bg>
    <p:spTree>
      <p:nvGrpSpPr>
        <p:cNvPr id="202" name="Shape 202"/>
        <p:cNvGrpSpPr/>
        <p:nvPr/>
      </p:nvGrpSpPr>
      <p:grpSpPr>
        <a:xfrm>
          <a:off x="0" y="0"/>
          <a:ext cx="0" cy="0"/>
          <a:chOff x="0" y="0"/>
          <a:chExt cx="0" cy="0"/>
        </a:xfrm>
      </p:grpSpPr>
      <p:sp>
        <p:nvSpPr>
          <p:cNvPr id="203" name="Google Shape;203;p5"/>
          <p:cNvSpPr txBox="1"/>
          <p:nvPr>
            <p:ph type="title"/>
          </p:nvPr>
        </p:nvSpPr>
        <p:spPr>
          <a:xfrm>
            <a:off x="913774" y="609600"/>
            <a:ext cx="10364452" cy="160509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Calibri"/>
              <a:buNone/>
            </a:pPr>
            <a:r>
              <a:rPr b="1" lang="hu-HU" sz="2400">
                <a:latin typeface="Calibri"/>
                <a:ea typeface="Calibri"/>
                <a:cs typeface="Calibri"/>
                <a:sym typeface="Calibri"/>
              </a:rPr>
              <a:t>FELHÍVÁS CÉLJA: AZ ALPOKALJA-FERTŐ-TÁJ LEADER TÉRSÉGBEN (WWW.ALPOKALJA-FERTOTAJ.HU) ÉLŐK KÖZÖSSÉGEINEK TÁMOGATÁSA, AZ AKTÍVABB TÁRSADALMI ÖSSZEFOGÁS, AZ ERŐSEBB HELYI IDENTITÁS MEGTEREMTÉSE, A KÖZÖSSÉGI GONDOLKODÁS ÉS MUNKAVÉGZÉS ÖSZTÖNZÉSE ÉS EZEK FELTÉTELEINEK BIZTOSÍTÁSA. </a:t>
            </a:r>
            <a:endParaRPr/>
          </a:p>
        </p:txBody>
      </p:sp>
      <p:sp>
        <p:nvSpPr>
          <p:cNvPr id="204" name="Google Shape;204;p5"/>
          <p:cNvSpPr txBox="1"/>
          <p:nvPr>
            <p:ph idx="1" type="body"/>
          </p:nvPr>
        </p:nvSpPr>
        <p:spPr>
          <a:xfrm>
            <a:off x="913774" y="2367093"/>
            <a:ext cx="3298976" cy="57626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2000"/>
              <a:buNone/>
            </a:pPr>
            <a:r>
              <a:rPr b="1" lang="hu-HU" sz="2000">
                <a:latin typeface="Calibri"/>
                <a:ea typeface="Calibri"/>
                <a:cs typeface="Calibri"/>
                <a:sym typeface="Calibri"/>
              </a:rPr>
              <a:t>ÖNÁLLÓAN TÁMOGATHATÓ TEVÉKENYSÉGEK</a:t>
            </a:r>
            <a:endParaRPr/>
          </a:p>
        </p:txBody>
      </p:sp>
      <p:sp>
        <p:nvSpPr>
          <p:cNvPr id="205" name="Google Shape;205;p5"/>
          <p:cNvSpPr txBox="1"/>
          <p:nvPr>
            <p:ph idx="2" type="body"/>
          </p:nvPr>
        </p:nvSpPr>
        <p:spPr>
          <a:xfrm>
            <a:off x="75413" y="2943355"/>
            <a:ext cx="4237557" cy="2847845"/>
          </a:xfrm>
          <a:prstGeom prst="rect">
            <a:avLst/>
          </a:prstGeom>
          <a:noFill/>
          <a:ln>
            <a:noFill/>
          </a:ln>
        </p:spPr>
        <p:txBody>
          <a:bodyPr anchorCtr="0" anchor="t" bIns="45700" lIns="91425" spcFirstLastPara="1" rIns="91425" wrap="square" tIns="45700">
            <a:normAutofit/>
          </a:bodyPr>
          <a:lstStyle/>
          <a:p>
            <a:pPr indent="-304800" lvl="1" marL="914400" rtl="0" algn="l">
              <a:lnSpc>
                <a:spcPct val="120000"/>
              </a:lnSpc>
              <a:spcBef>
                <a:spcPts val="0"/>
              </a:spcBef>
              <a:spcAft>
                <a:spcPts val="0"/>
              </a:spcAft>
              <a:buSzPts val="2400"/>
              <a:buFont typeface="Arial"/>
              <a:buNone/>
            </a:pPr>
            <a:r>
              <a:t/>
            </a:r>
            <a:endParaRPr b="1" sz="2400">
              <a:latin typeface="Calibri"/>
              <a:ea typeface="Calibri"/>
              <a:cs typeface="Calibri"/>
              <a:sym typeface="Calibri"/>
            </a:endParaRPr>
          </a:p>
          <a:p>
            <a:pPr indent="-457200" lvl="1" marL="914400" rtl="0" algn="l">
              <a:lnSpc>
                <a:spcPct val="120000"/>
              </a:lnSpc>
              <a:spcBef>
                <a:spcPts val="500"/>
              </a:spcBef>
              <a:spcAft>
                <a:spcPts val="0"/>
              </a:spcAft>
              <a:buSzPts val="1600"/>
              <a:buFont typeface="Arial"/>
              <a:buChar char="•"/>
            </a:pPr>
            <a:r>
              <a:rPr b="1" lang="hu-HU" sz="1600">
                <a:latin typeface="Calibri"/>
                <a:ea typeface="Calibri"/>
                <a:cs typeface="Calibri"/>
                <a:sym typeface="Calibri"/>
              </a:rPr>
              <a:t>MUNKAGÉP BESZERZÉSE</a:t>
            </a:r>
            <a:endParaRPr/>
          </a:p>
          <a:p>
            <a:pPr indent="0" lvl="1" marL="457200" rtl="0" algn="l">
              <a:lnSpc>
                <a:spcPct val="120000"/>
              </a:lnSpc>
              <a:spcBef>
                <a:spcPts val="500"/>
              </a:spcBef>
              <a:spcAft>
                <a:spcPts val="0"/>
              </a:spcAft>
              <a:buSzPts val="1600"/>
              <a:buNone/>
            </a:pPr>
            <a:r>
              <a:t/>
            </a:r>
            <a:endParaRPr b="1" sz="1600">
              <a:latin typeface="Calibri"/>
              <a:ea typeface="Calibri"/>
              <a:cs typeface="Calibri"/>
              <a:sym typeface="Calibri"/>
            </a:endParaRPr>
          </a:p>
          <a:p>
            <a:pPr indent="-457200" lvl="1" marL="914400" rtl="0" algn="l">
              <a:lnSpc>
                <a:spcPct val="120000"/>
              </a:lnSpc>
              <a:spcBef>
                <a:spcPts val="500"/>
              </a:spcBef>
              <a:spcAft>
                <a:spcPts val="0"/>
              </a:spcAft>
              <a:buSzPts val="1600"/>
              <a:buFont typeface="Arial"/>
              <a:buChar char="•"/>
            </a:pPr>
            <a:r>
              <a:rPr b="1" lang="hu-HU" sz="1600">
                <a:latin typeface="Calibri"/>
                <a:ea typeface="Calibri"/>
                <a:cs typeface="Calibri"/>
                <a:sym typeface="Calibri"/>
              </a:rPr>
              <a:t>ESZKÖZ ÉS/VAGY GÉP BESZERZÉSE </a:t>
            </a:r>
            <a:endParaRPr/>
          </a:p>
          <a:p>
            <a:pPr indent="0" lvl="1" marL="457200" rtl="0" algn="l">
              <a:lnSpc>
                <a:spcPct val="120000"/>
              </a:lnSpc>
              <a:spcBef>
                <a:spcPts val="500"/>
              </a:spcBef>
              <a:spcAft>
                <a:spcPts val="0"/>
              </a:spcAft>
              <a:buSzPts val="1600"/>
              <a:buNone/>
            </a:pPr>
            <a:r>
              <a:t/>
            </a:r>
            <a:endParaRPr b="1" sz="1600">
              <a:latin typeface="Calibri"/>
              <a:ea typeface="Calibri"/>
              <a:cs typeface="Calibri"/>
              <a:sym typeface="Calibri"/>
            </a:endParaRPr>
          </a:p>
          <a:p>
            <a:pPr indent="-457200" lvl="1" marL="914400" rtl="0" algn="l">
              <a:lnSpc>
                <a:spcPct val="120000"/>
              </a:lnSpc>
              <a:spcBef>
                <a:spcPts val="500"/>
              </a:spcBef>
              <a:spcAft>
                <a:spcPts val="0"/>
              </a:spcAft>
              <a:buSzPts val="1600"/>
              <a:buFont typeface="Arial"/>
              <a:buChar char="•"/>
            </a:pPr>
            <a:r>
              <a:rPr b="1" lang="hu-HU" sz="1600">
                <a:latin typeface="Calibri"/>
                <a:ea typeface="Calibri"/>
                <a:cs typeface="Calibri"/>
                <a:sym typeface="Calibri"/>
              </a:rPr>
              <a:t>ÉPÍTÉS</a:t>
            </a:r>
            <a:endParaRPr/>
          </a:p>
          <a:p>
            <a:pPr indent="0" lvl="0" marL="0" rtl="0" algn="ctr">
              <a:lnSpc>
                <a:spcPct val="120000"/>
              </a:lnSpc>
              <a:spcBef>
                <a:spcPts val="1000"/>
              </a:spcBef>
              <a:spcAft>
                <a:spcPts val="0"/>
              </a:spcAft>
              <a:buSzPts val="1400"/>
              <a:buNone/>
            </a:pPr>
            <a:r>
              <a:t/>
            </a:r>
            <a:endParaRPr/>
          </a:p>
        </p:txBody>
      </p:sp>
      <p:sp>
        <p:nvSpPr>
          <p:cNvPr id="206" name="Google Shape;206;p5"/>
          <p:cNvSpPr txBox="1"/>
          <p:nvPr>
            <p:ph idx="3" type="body"/>
          </p:nvPr>
        </p:nvSpPr>
        <p:spPr>
          <a:xfrm>
            <a:off x="4452389" y="2367093"/>
            <a:ext cx="3291521" cy="57626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2400"/>
              <a:buNone/>
            </a:pPr>
            <a:r>
              <a:t/>
            </a:r>
            <a:endParaRPr b="1">
              <a:latin typeface="Calibri"/>
              <a:ea typeface="Calibri"/>
              <a:cs typeface="Calibri"/>
              <a:sym typeface="Calibri"/>
            </a:endParaRPr>
          </a:p>
          <a:p>
            <a:pPr indent="0" lvl="0" marL="0" rtl="0" algn="ctr">
              <a:lnSpc>
                <a:spcPct val="85000"/>
              </a:lnSpc>
              <a:spcBef>
                <a:spcPts val="1000"/>
              </a:spcBef>
              <a:spcAft>
                <a:spcPts val="0"/>
              </a:spcAft>
              <a:buSzPts val="2400"/>
              <a:buNone/>
            </a:pPr>
            <a:r>
              <a:t/>
            </a:r>
            <a:endParaRPr b="1">
              <a:latin typeface="Calibri"/>
              <a:ea typeface="Calibri"/>
              <a:cs typeface="Calibri"/>
              <a:sym typeface="Calibri"/>
            </a:endParaRPr>
          </a:p>
          <a:p>
            <a:pPr indent="0" lvl="0" marL="0" rtl="0" algn="ctr">
              <a:lnSpc>
                <a:spcPct val="85000"/>
              </a:lnSpc>
              <a:spcBef>
                <a:spcPts val="1000"/>
              </a:spcBef>
              <a:spcAft>
                <a:spcPts val="0"/>
              </a:spcAft>
              <a:buSzPts val="2400"/>
              <a:buNone/>
            </a:pPr>
            <a:r>
              <a:t/>
            </a:r>
            <a:endParaRPr b="1">
              <a:latin typeface="Calibri"/>
              <a:ea typeface="Calibri"/>
              <a:cs typeface="Calibri"/>
              <a:sym typeface="Calibri"/>
            </a:endParaRPr>
          </a:p>
          <a:p>
            <a:pPr indent="0" lvl="0" marL="0" rtl="0" algn="ctr">
              <a:lnSpc>
                <a:spcPct val="85000"/>
              </a:lnSpc>
              <a:spcBef>
                <a:spcPts val="1000"/>
              </a:spcBef>
              <a:spcAft>
                <a:spcPts val="0"/>
              </a:spcAft>
              <a:buSzPts val="2400"/>
              <a:buNone/>
            </a:pPr>
            <a:r>
              <a:t/>
            </a:r>
            <a:endParaRPr b="1">
              <a:latin typeface="Calibri"/>
              <a:ea typeface="Calibri"/>
              <a:cs typeface="Calibri"/>
              <a:sym typeface="Calibri"/>
            </a:endParaRPr>
          </a:p>
          <a:p>
            <a:pPr indent="0" lvl="0" marL="0" rtl="0" algn="ctr">
              <a:lnSpc>
                <a:spcPct val="85000"/>
              </a:lnSpc>
              <a:spcBef>
                <a:spcPts val="1000"/>
              </a:spcBef>
              <a:spcAft>
                <a:spcPts val="0"/>
              </a:spcAft>
              <a:buSzPts val="1600"/>
              <a:buNone/>
            </a:pPr>
            <a:r>
              <a:rPr b="1" lang="hu-HU" sz="1600">
                <a:latin typeface="Calibri"/>
                <a:ea typeface="Calibri"/>
                <a:cs typeface="Calibri"/>
                <a:sym typeface="Calibri"/>
              </a:rPr>
              <a:t>ÖNÁLLÓAN </a:t>
            </a:r>
            <a:r>
              <a:rPr b="1" lang="hu-HU" sz="1600">
                <a:solidFill>
                  <a:srgbClr val="FF0000"/>
                </a:solidFill>
                <a:latin typeface="Calibri"/>
                <a:ea typeface="Calibri"/>
                <a:cs typeface="Calibri"/>
                <a:sym typeface="Calibri"/>
              </a:rPr>
              <a:t>NEM</a:t>
            </a:r>
            <a:r>
              <a:rPr b="1" lang="hu-HU" sz="1600">
                <a:latin typeface="Calibri"/>
                <a:ea typeface="Calibri"/>
                <a:cs typeface="Calibri"/>
                <a:sym typeface="Calibri"/>
              </a:rPr>
              <a:t> TÁMOGATHATÓ TEVÉKENYSÉGEK</a:t>
            </a:r>
            <a:endParaRPr/>
          </a:p>
        </p:txBody>
      </p:sp>
      <p:sp>
        <p:nvSpPr>
          <p:cNvPr id="207" name="Google Shape;207;p5"/>
          <p:cNvSpPr txBox="1"/>
          <p:nvPr>
            <p:ph idx="4" type="body"/>
          </p:nvPr>
        </p:nvSpPr>
        <p:spPr>
          <a:xfrm>
            <a:off x="4212750" y="2943355"/>
            <a:ext cx="3639778" cy="2847845"/>
          </a:xfrm>
          <a:prstGeom prst="rect">
            <a:avLst/>
          </a:prstGeom>
          <a:noFill/>
          <a:ln>
            <a:noFill/>
          </a:ln>
        </p:spPr>
        <p:txBody>
          <a:bodyPr anchorCtr="0" anchor="t" bIns="45700" lIns="91425" spcFirstLastPara="1" rIns="91425" wrap="square" tIns="45700">
            <a:noAutofit/>
          </a:bodyPr>
          <a:lstStyle/>
          <a:p>
            <a:pPr indent="-285750" lvl="1" marL="742950" rtl="0" algn="l">
              <a:lnSpc>
                <a:spcPct val="120000"/>
              </a:lnSpc>
              <a:spcBef>
                <a:spcPts val="0"/>
              </a:spcBef>
              <a:spcAft>
                <a:spcPts val="0"/>
              </a:spcAft>
              <a:buSzPts val="1400"/>
              <a:buFont typeface="Arial"/>
              <a:buChar char="•"/>
            </a:pPr>
            <a:r>
              <a:rPr b="1" lang="hu-HU" sz="1400">
                <a:latin typeface="Calibri"/>
                <a:ea typeface="Calibri"/>
                <a:cs typeface="Calibri"/>
                <a:sym typeface="Calibri"/>
              </a:rPr>
              <a:t>IMMATERIÁLIS JAVAK BESZERZÉSE/FEJLESZTÉSE</a:t>
            </a:r>
            <a:endParaRPr/>
          </a:p>
          <a:p>
            <a:pPr indent="-285750" lvl="1" marL="742950" rtl="0" algn="l">
              <a:lnSpc>
                <a:spcPct val="120000"/>
              </a:lnSpc>
              <a:spcBef>
                <a:spcPts val="500"/>
              </a:spcBef>
              <a:spcAft>
                <a:spcPts val="0"/>
              </a:spcAft>
              <a:buSzPts val="1400"/>
              <a:buFont typeface="Arial"/>
              <a:buChar char="•"/>
            </a:pPr>
            <a:r>
              <a:rPr b="1" lang="hu-HU" sz="1400">
                <a:latin typeface="Calibri"/>
                <a:ea typeface="Calibri"/>
                <a:cs typeface="Calibri"/>
                <a:sym typeface="Calibri"/>
              </a:rPr>
              <a:t>MARKETING ÉS / VAGY KOMMUNIKÁCIÓS TEVÉKENYSÉGEK</a:t>
            </a:r>
            <a:endParaRPr/>
          </a:p>
          <a:p>
            <a:pPr indent="-285750" lvl="1" marL="742950" rtl="0" algn="l">
              <a:lnSpc>
                <a:spcPct val="120000"/>
              </a:lnSpc>
              <a:spcBef>
                <a:spcPts val="500"/>
              </a:spcBef>
              <a:spcAft>
                <a:spcPts val="0"/>
              </a:spcAft>
              <a:buSzPts val="1400"/>
              <a:buFont typeface="Arial"/>
              <a:buChar char="•"/>
            </a:pPr>
            <a:r>
              <a:rPr b="1" lang="hu-HU" sz="1400">
                <a:latin typeface="Calibri"/>
                <a:ea typeface="Calibri"/>
                <a:cs typeface="Calibri"/>
                <a:sym typeface="Calibri"/>
              </a:rPr>
              <a:t>HONLAP FEJLESZTÉSE</a:t>
            </a:r>
            <a:endParaRPr/>
          </a:p>
          <a:p>
            <a:pPr indent="-285750" lvl="1" marL="742950" rtl="0" algn="l">
              <a:lnSpc>
                <a:spcPct val="120000"/>
              </a:lnSpc>
              <a:spcBef>
                <a:spcPts val="500"/>
              </a:spcBef>
              <a:spcAft>
                <a:spcPts val="0"/>
              </a:spcAft>
              <a:buSzPts val="1400"/>
              <a:buFont typeface="Arial"/>
              <a:buChar char="•"/>
            </a:pPr>
            <a:r>
              <a:rPr b="1" lang="hu-HU" sz="1400">
                <a:latin typeface="Calibri"/>
                <a:ea typeface="Calibri"/>
                <a:cs typeface="Calibri"/>
                <a:sym typeface="Calibri"/>
              </a:rPr>
              <a:t>MEGÚJULÓ ENERGIAFORRÁST HASZNOSÍTÓ TECHNOLÓGIÁK ALKALMAZÁSA</a:t>
            </a:r>
            <a:endParaRPr/>
          </a:p>
          <a:p>
            <a:pPr indent="-285750" lvl="1" marL="742950" rtl="0" algn="l">
              <a:lnSpc>
                <a:spcPct val="120000"/>
              </a:lnSpc>
              <a:spcBef>
                <a:spcPts val="500"/>
              </a:spcBef>
              <a:spcAft>
                <a:spcPts val="0"/>
              </a:spcAft>
              <a:buSzPts val="1400"/>
              <a:buFont typeface="Arial"/>
              <a:buChar char="•"/>
            </a:pPr>
            <a:r>
              <a:rPr b="1" lang="hu-HU" sz="1400">
                <a:latin typeface="Calibri"/>
                <a:ea typeface="Calibri"/>
                <a:cs typeface="Calibri"/>
                <a:sym typeface="Calibri"/>
              </a:rPr>
              <a:t>SZAKMAI TANULMÁNYUTAK (TELJES PROJEKT LEGFELJEBB 50%-A)</a:t>
            </a:r>
            <a:endParaRPr/>
          </a:p>
          <a:p>
            <a:pPr indent="-285750" lvl="1" marL="742950" rtl="0" algn="l">
              <a:lnSpc>
                <a:spcPct val="120000"/>
              </a:lnSpc>
              <a:spcBef>
                <a:spcPts val="500"/>
              </a:spcBef>
              <a:spcAft>
                <a:spcPts val="0"/>
              </a:spcAft>
              <a:buSzPts val="1400"/>
              <a:buFont typeface="Arial"/>
              <a:buChar char="•"/>
            </a:pPr>
            <a:r>
              <a:rPr b="1" lang="hu-HU" sz="1400">
                <a:latin typeface="Calibri"/>
                <a:ea typeface="Calibri"/>
                <a:cs typeface="Calibri"/>
                <a:sym typeface="Calibri"/>
              </a:rPr>
              <a:t>KIADVÁNYOK</a:t>
            </a:r>
            <a:endParaRPr/>
          </a:p>
          <a:p>
            <a:pPr indent="-285750" lvl="1" marL="742950" rtl="0" algn="l">
              <a:lnSpc>
                <a:spcPct val="120000"/>
              </a:lnSpc>
              <a:spcBef>
                <a:spcPts val="500"/>
              </a:spcBef>
              <a:spcAft>
                <a:spcPts val="0"/>
              </a:spcAft>
              <a:buSzPts val="1400"/>
              <a:buFont typeface="Arial"/>
              <a:buChar char="•"/>
            </a:pPr>
            <a:r>
              <a:rPr b="1" lang="hu-HU" sz="1400">
                <a:latin typeface="Calibri"/>
                <a:ea typeface="Calibri"/>
                <a:cs typeface="Calibri"/>
                <a:sym typeface="Calibri"/>
              </a:rPr>
              <a:t>RENDEZVÉNYEK</a:t>
            </a:r>
            <a:endParaRPr/>
          </a:p>
        </p:txBody>
      </p:sp>
      <p:sp>
        <p:nvSpPr>
          <p:cNvPr id="208" name="Google Shape;208;p5"/>
          <p:cNvSpPr txBox="1"/>
          <p:nvPr>
            <p:ph idx="5" type="body"/>
          </p:nvPr>
        </p:nvSpPr>
        <p:spPr>
          <a:xfrm>
            <a:off x="7973298" y="2367093"/>
            <a:ext cx="3304928" cy="576262"/>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SzPts val="2000"/>
              <a:buNone/>
            </a:pPr>
            <a:r>
              <a:rPr b="1" lang="hu-HU" sz="2000">
                <a:solidFill>
                  <a:srgbClr val="FF0000"/>
                </a:solidFill>
                <a:latin typeface="Calibri"/>
                <a:ea typeface="Calibri"/>
                <a:cs typeface="Calibri"/>
                <a:sym typeface="Calibri"/>
              </a:rPr>
              <a:t>NEM TÁMOGATHATÓ TEVÉKENYSÉGEK</a:t>
            </a:r>
            <a:endParaRPr/>
          </a:p>
        </p:txBody>
      </p:sp>
      <p:sp>
        <p:nvSpPr>
          <p:cNvPr id="209" name="Google Shape;209;p5"/>
          <p:cNvSpPr txBox="1"/>
          <p:nvPr>
            <p:ph idx="6" type="body"/>
          </p:nvPr>
        </p:nvSpPr>
        <p:spPr>
          <a:xfrm>
            <a:off x="7743910" y="2846895"/>
            <a:ext cx="4237558" cy="2944305"/>
          </a:xfrm>
          <a:prstGeom prst="rect">
            <a:avLst/>
          </a:prstGeom>
          <a:noFill/>
          <a:ln>
            <a:noFill/>
          </a:ln>
        </p:spPr>
        <p:txBody>
          <a:bodyPr anchorCtr="0" anchor="t" bIns="45700" lIns="91425" spcFirstLastPara="1" rIns="91425" wrap="square" tIns="45700">
            <a:noAutofit/>
          </a:bodyPr>
          <a:lstStyle/>
          <a:p>
            <a:pPr indent="-285750" lvl="0" marL="285750" rtl="0" algn="l">
              <a:lnSpc>
                <a:spcPct val="120000"/>
              </a:lnSpc>
              <a:spcBef>
                <a:spcPts val="0"/>
              </a:spcBef>
              <a:spcAft>
                <a:spcPts val="0"/>
              </a:spcAft>
              <a:buSzPts val="1400"/>
              <a:buFont typeface="Arial"/>
              <a:buChar char="•"/>
            </a:pPr>
            <a:r>
              <a:rPr b="1" lang="hu-HU">
                <a:latin typeface="Calibri"/>
                <a:ea typeface="Calibri"/>
                <a:cs typeface="Calibri"/>
                <a:sym typeface="Calibri"/>
              </a:rPr>
              <a:t>SZEMÉLYGÉPJÁRMŰ BESZERZÉSE.</a:t>
            </a:r>
            <a:endParaRPr/>
          </a:p>
          <a:p>
            <a:pPr indent="-285750" lvl="0" marL="285750" rtl="0" algn="l">
              <a:lnSpc>
                <a:spcPct val="120000"/>
              </a:lnSpc>
              <a:spcBef>
                <a:spcPts val="1000"/>
              </a:spcBef>
              <a:spcAft>
                <a:spcPts val="0"/>
              </a:spcAft>
              <a:buSzPts val="1400"/>
              <a:buFont typeface="Arial"/>
              <a:buChar char="•"/>
            </a:pPr>
            <a:r>
              <a:rPr b="1" lang="hu-HU">
                <a:latin typeface="Calibri"/>
                <a:ea typeface="Calibri"/>
                <a:cs typeface="Calibri"/>
                <a:sym typeface="Calibri"/>
              </a:rPr>
              <a:t>HASZNÁLT ESZKÖZÖK, HASZNÁLT GÉPEK BESZERZÉSE.</a:t>
            </a:r>
            <a:endParaRPr/>
          </a:p>
          <a:p>
            <a:pPr indent="-285750" lvl="0" marL="285750" rtl="0" algn="l">
              <a:lnSpc>
                <a:spcPct val="120000"/>
              </a:lnSpc>
              <a:spcBef>
                <a:spcPts val="1000"/>
              </a:spcBef>
              <a:spcAft>
                <a:spcPts val="0"/>
              </a:spcAft>
              <a:buSzPts val="1400"/>
              <a:buFont typeface="Arial"/>
              <a:buChar char="•"/>
            </a:pPr>
            <a:r>
              <a:rPr b="1" lang="hu-HU">
                <a:latin typeface="Calibri"/>
                <a:ea typeface="Calibri"/>
                <a:cs typeface="Calibri"/>
                <a:sym typeface="Calibri"/>
              </a:rPr>
              <a:t>BONTOTT ÉPÍTÉSI ANYAGOK BESZERZÉSE, BEÉPÍTÉSE.</a:t>
            </a:r>
            <a:endParaRPr/>
          </a:p>
          <a:p>
            <a:pPr indent="-285750" lvl="0" marL="285750" rtl="0" algn="l">
              <a:lnSpc>
                <a:spcPct val="120000"/>
              </a:lnSpc>
              <a:spcBef>
                <a:spcPts val="1000"/>
              </a:spcBef>
              <a:spcAft>
                <a:spcPts val="0"/>
              </a:spcAft>
              <a:buSzPts val="1400"/>
              <a:buFont typeface="Arial"/>
              <a:buChar char="•"/>
            </a:pPr>
            <a:r>
              <a:rPr b="1" lang="hu-HU">
                <a:latin typeface="Calibri"/>
                <a:ea typeface="Calibri"/>
                <a:cs typeface="Calibri"/>
                <a:sym typeface="Calibri"/>
              </a:rPr>
              <a:t>LÁGYSZÁRÚ NÖVÉNYEK BESZERZÉSE, TELEPÍTÉSE.</a:t>
            </a:r>
            <a:endParaRPr/>
          </a:p>
          <a:p>
            <a:pPr indent="-285750" lvl="0" marL="285750" rtl="0" algn="l">
              <a:lnSpc>
                <a:spcPct val="120000"/>
              </a:lnSpc>
              <a:spcBef>
                <a:spcPts val="1000"/>
              </a:spcBef>
              <a:spcAft>
                <a:spcPts val="0"/>
              </a:spcAft>
              <a:buSzPts val="1400"/>
              <a:buFont typeface="Arial"/>
              <a:buChar char="•"/>
            </a:pPr>
            <a:r>
              <a:rPr b="1" lang="hu-HU">
                <a:latin typeface="Calibri"/>
                <a:ea typeface="Calibri"/>
                <a:cs typeface="Calibri"/>
                <a:sym typeface="Calibri"/>
              </a:rPr>
              <a:t>FORGÓESZKÖZÖK BESZERZÉSE.</a:t>
            </a:r>
            <a:endParaRPr/>
          </a:p>
          <a:p>
            <a:pPr indent="-285750" lvl="0" marL="285750" rtl="0" algn="l">
              <a:lnSpc>
                <a:spcPct val="120000"/>
              </a:lnSpc>
              <a:spcBef>
                <a:spcPts val="1000"/>
              </a:spcBef>
              <a:spcAft>
                <a:spcPts val="0"/>
              </a:spcAft>
              <a:buSzPts val="1400"/>
              <a:buFont typeface="Arial"/>
              <a:buChar char="•"/>
            </a:pPr>
            <a:r>
              <a:rPr b="1" lang="hu-HU">
                <a:latin typeface="Calibri"/>
                <a:ea typeface="Calibri"/>
                <a:cs typeface="Calibri"/>
                <a:sym typeface="Calibri"/>
              </a:rPr>
              <a:t>INGATLANVÁSÁRLÁS.</a:t>
            </a:r>
            <a:endParaRPr/>
          </a:p>
          <a:p>
            <a:pPr indent="-285750" lvl="0" marL="285750" rtl="0" algn="l">
              <a:lnSpc>
                <a:spcPct val="120000"/>
              </a:lnSpc>
              <a:spcBef>
                <a:spcPts val="1000"/>
              </a:spcBef>
              <a:spcAft>
                <a:spcPts val="0"/>
              </a:spcAft>
              <a:buSzPts val="1400"/>
              <a:buFont typeface="Arial"/>
              <a:buChar char="•"/>
            </a:pPr>
            <a:r>
              <a:rPr b="1" lang="hu-HU">
                <a:latin typeface="Calibri"/>
                <a:ea typeface="Calibri"/>
                <a:cs typeface="Calibri"/>
                <a:sym typeface="Calibri"/>
              </a:rPr>
              <a:t>SZÁRAZFÖLDI, LÉGI ÉS VÍZI JÁRMŰVEK, DRÓNOK</a:t>
            </a:r>
            <a:endParaRPr/>
          </a:p>
          <a:p>
            <a:pPr indent="-285750" lvl="0" marL="285750" rtl="0" algn="l">
              <a:lnSpc>
                <a:spcPct val="120000"/>
              </a:lnSpc>
              <a:spcBef>
                <a:spcPts val="1000"/>
              </a:spcBef>
              <a:spcAft>
                <a:spcPts val="0"/>
              </a:spcAft>
              <a:buSzPts val="1400"/>
              <a:buFont typeface="Arial"/>
              <a:buChar char="•"/>
            </a:pPr>
            <a:r>
              <a:rPr b="1" lang="hu-HU">
                <a:solidFill>
                  <a:srgbClr val="FF0000"/>
                </a:solidFill>
                <a:latin typeface="Calibri"/>
                <a:ea typeface="Calibri"/>
                <a:cs typeface="Calibri"/>
                <a:sym typeface="Calibri"/>
              </a:rPr>
              <a:t>ÖNKORMÁNYZAT KÖTELEZŐ FELADATELLÁTÁSÁHOZ KAPCSOLÓDÓ ÉPÜLET FELÚJÍTÁSA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2000">
              <a:schemeClr val="lt1"/>
            </a:gs>
            <a:gs pos="74000">
              <a:srgbClr val="9FD5F7"/>
            </a:gs>
            <a:gs pos="83000">
              <a:srgbClr val="9FD5F7"/>
            </a:gs>
            <a:gs pos="100000">
              <a:srgbClr val="BFE3FA"/>
            </a:gs>
          </a:gsLst>
          <a:lin ang="5400000" scaled="0"/>
        </a:gradFill>
      </p:bgPr>
    </p:bg>
    <p:spTree>
      <p:nvGrpSpPr>
        <p:cNvPr id="213" name="Shape 213"/>
        <p:cNvGrpSpPr/>
        <p:nvPr/>
      </p:nvGrpSpPr>
      <p:grpSpPr>
        <a:xfrm>
          <a:off x="0" y="0"/>
          <a:ext cx="0" cy="0"/>
          <a:chOff x="0" y="0"/>
          <a:chExt cx="0" cy="0"/>
        </a:xfrm>
      </p:grpSpPr>
      <p:sp>
        <p:nvSpPr>
          <p:cNvPr id="214" name="Google Shape;214;p6"/>
          <p:cNvSpPr txBox="1"/>
          <p:nvPr>
            <p:ph type="title"/>
          </p:nvPr>
        </p:nvSpPr>
        <p:spPr>
          <a:xfrm>
            <a:off x="913775" y="618517"/>
            <a:ext cx="4384089"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B6E9DD"/>
              </a:buClr>
              <a:buSzPts val="3600"/>
              <a:buFont typeface="Twentieth Century"/>
              <a:buNone/>
            </a:pPr>
            <a:r>
              <a:rPr b="1" lang="hu-HU" cap="none">
                <a:solidFill>
                  <a:srgbClr val="B6E9DD"/>
                </a:solidFill>
              </a:rPr>
              <a:t>Hogyan, mikor?</a:t>
            </a:r>
            <a:br>
              <a:rPr b="1" lang="hu-HU" cap="none">
                <a:solidFill>
                  <a:srgbClr val="B6E9DD"/>
                </a:solidFill>
              </a:rPr>
            </a:br>
            <a:endParaRPr/>
          </a:p>
        </p:txBody>
      </p:sp>
      <p:sp>
        <p:nvSpPr>
          <p:cNvPr id="215" name="Google Shape;215;p6"/>
          <p:cNvSpPr txBox="1"/>
          <p:nvPr>
            <p:ph idx="1" type="body"/>
          </p:nvPr>
        </p:nvSpPr>
        <p:spPr>
          <a:xfrm>
            <a:off x="226243" y="2214694"/>
            <a:ext cx="11689237" cy="4544325"/>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120000"/>
              </a:lnSpc>
              <a:spcBef>
                <a:spcPts val="0"/>
              </a:spcBef>
              <a:spcAft>
                <a:spcPts val="0"/>
              </a:spcAft>
              <a:buSzPct val="100000"/>
              <a:buNone/>
            </a:pPr>
            <a:r>
              <a:rPr b="1" lang="hu-HU" sz="3800">
                <a:latin typeface="Calibri"/>
                <a:ea typeface="Calibri"/>
                <a:cs typeface="Calibri"/>
                <a:sym typeface="Calibri"/>
              </a:rPr>
              <a:t>BENYÚJTÁSI HATÁRIDŐK</a:t>
            </a:r>
            <a:endParaRPr/>
          </a:p>
          <a:p>
            <a:pPr indent="-168275" lvl="0" marL="228600" rtl="0" algn="l">
              <a:lnSpc>
                <a:spcPct val="120000"/>
              </a:lnSpc>
              <a:spcBef>
                <a:spcPts val="1000"/>
              </a:spcBef>
              <a:spcAft>
                <a:spcPts val="0"/>
              </a:spcAft>
              <a:buSzPct val="100000"/>
              <a:buNone/>
            </a:pPr>
            <a:r>
              <a:t/>
            </a:r>
            <a:endParaRPr b="1">
              <a:latin typeface="Calibri"/>
              <a:ea typeface="Calibri"/>
              <a:cs typeface="Calibri"/>
              <a:sym typeface="Calibri"/>
            </a:endParaRPr>
          </a:p>
          <a:p>
            <a:pPr indent="-228600" lvl="0" marL="228600" rtl="0" algn="l">
              <a:lnSpc>
                <a:spcPct val="120000"/>
              </a:lnSpc>
              <a:spcBef>
                <a:spcPts val="1000"/>
              </a:spcBef>
              <a:spcAft>
                <a:spcPts val="0"/>
              </a:spcAft>
              <a:buSzPct val="100000"/>
              <a:buFont typeface="Noto Sans Symbols"/>
              <a:buChar char="⮚"/>
            </a:pPr>
            <a:r>
              <a:rPr lang="hu-HU" sz="4200">
                <a:latin typeface="Calibri"/>
                <a:ea typeface="Calibri"/>
                <a:cs typeface="Calibri"/>
                <a:sym typeface="Calibri"/>
              </a:rPr>
              <a:t>1. BENYÚJTÁSI SZAKASZ: </a:t>
            </a:r>
            <a:r>
              <a:rPr b="1" lang="hu-HU" sz="4200">
                <a:latin typeface="Calibri"/>
                <a:ea typeface="Calibri"/>
                <a:cs typeface="Calibri"/>
                <a:sym typeface="Calibri"/>
              </a:rPr>
              <a:t>2026.01.22</a:t>
            </a:r>
            <a:r>
              <a:rPr lang="hu-HU" sz="4200">
                <a:latin typeface="Calibri"/>
                <a:ea typeface="Calibri"/>
                <a:cs typeface="Calibri"/>
                <a:sym typeface="Calibri"/>
              </a:rPr>
              <a:t>. - 2026.02.04.</a:t>
            </a:r>
            <a:endParaRPr/>
          </a:p>
          <a:p>
            <a:pPr indent="-228600" lvl="0" marL="228600" rtl="0" algn="l">
              <a:lnSpc>
                <a:spcPct val="120000"/>
              </a:lnSpc>
              <a:spcBef>
                <a:spcPts val="1000"/>
              </a:spcBef>
              <a:spcAft>
                <a:spcPts val="0"/>
              </a:spcAft>
              <a:buSzPct val="100000"/>
              <a:buFont typeface="Noto Sans Symbols"/>
              <a:buChar char="⮚"/>
            </a:pPr>
            <a:r>
              <a:rPr lang="hu-HU" sz="4200">
                <a:latin typeface="Calibri"/>
                <a:ea typeface="Calibri"/>
                <a:cs typeface="Calibri"/>
                <a:sym typeface="Calibri"/>
              </a:rPr>
              <a:t>2. BENYÚJTÁSI SZAKASZ: 2026.02.12. - </a:t>
            </a:r>
            <a:r>
              <a:rPr b="1" lang="hu-HU" sz="4200">
                <a:latin typeface="Calibri"/>
                <a:ea typeface="Calibri"/>
                <a:cs typeface="Calibri"/>
                <a:sym typeface="Calibri"/>
              </a:rPr>
              <a:t>2026.02.25.</a:t>
            </a:r>
            <a:endParaRPr/>
          </a:p>
          <a:p>
            <a:pPr indent="-228600" lvl="0" marL="228600" rtl="0" algn="l">
              <a:lnSpc>
                <a:spcPct val="120000"/>
              </a:lnSpc>
              <a:spcBef>
                <a:spcPts val="1000"/>
              </a:spcBef>
              <a:spcAft>
                <a:spcPts val="0"/>
              </a:spcAft>
              <a:buSzPct val="100000"/>
              <a:buFont typeface="Noto Sans Symbols"/>
              <a:buChar char="⮚"/>
            </a:pPr>
            <a:r>
              <a:rPr lang="hu-HU" sz="4200">
                <a:latin typeface="Calibri"/>
                <a:ea typeface="Calibri"/>
                <a:cs typeface="Calibri"/>
                <a:sym typeface="Calibri"/>
              </a:rPr>
              <a:t>3. BENYÚJTÁSI SZAKASZ: 2026.09.10. - 2026.09.23.</a:t>
            </a:r>
            <a:endParaRPr/>
          </a:p>
          <a:p>
            <a:pPr indent="0" lvl="0" marL="0" rtl="0" algn="l">
              <a:lnSpc>
                <a:spcPct val="120000"/>
              </a:lnSpc>
              <a:spcBef>
                <a:spcPts val="1000"/>
              </a:spcBef>
              <a:spcAft>
                <a:spcPts val="0"/>
              </a:spcAft>
              <a:buSzPct val="100000"/>
              <a:buNone/>
            </a:pPr>
            <a:r>
              <a:t/>
            </a:r>
            <a:endParaRPr>
              <a:latin typeface="Calibri"/>
              <a:ea typeface="Calibri"/>
              <a:cs typeface="Calibri"/>
              <a:sym typeface="Calibri"/>
            </a:endParaRPr>
          </a:p>
          <a:p>
            <a:pPr indent="-228631" lvl="0" marL="228600" rtl="0" algn="l">
              <a:lnSpc>
                <a:spcPct val="120000"/>
              </a:lnSpc>
              <a:spcBef>
                <a:spcPts val="1000"/>
              </a:spcBef>
              <a:spcAft>
                <a:spcPts val="0"/>
              </a:spcAft>
              <a:buSzPct val="100000"/>
              <a:buFont typeface="Noto Sans Symbols"/>
              <a:buChar char="⮚"/>
            </a:pPr>
            <a:r>
              <a:rPr b="1" lang="hu-HU" sz="4500" u="sng">
                <a:solidFill>
                  <a:schemeClr val="accent1"/>
                </a:solidFill>
                <a:latin typeface="Calibri"/>
                <a:ea typeface="Calibri"/>
                <a:cs typeface="Calibri"/>
                <a:sym typeface="Calibri"/>
                <a:hlinkClick r:id="rId3">
                  <a:extLst>
                    <a:ext uri="{A12FA001-AC4F-418D-AE19-62706E023703}">
                      <ahyp:hlinkClr val="tx"/>
                    </a:ext>
                  </a:extLst>
                </a:hlinkClick>
              </a:rPr>
              <a:t>WWW.ALPOKALJA-FERTOTAJ.HU</a:t>
            </a:r>
            <a:r>
              <a:rPr b="1" lang="hu-HU" sz="4500" u="sng">
                <a:solidFill>
                  <a:schemeClr val="accent1"/>
                </a:solidFill>
                <a:latin typeface="Calibri"/>
                <a:ea typeface="Calibri"/>
                <a:cs typeface="Calibri"/>
                <a:sym typeface="Calibri"/>
              </a:rPr>
              <a:t> </a:t>
            </a:r>
            <a:endParaRPr/>
          </a:p>
          <a:p>
            <a:pPr indent="0" lvl="0" marL="0" rtl="0" algn="l">
              <a:lnSpc>
                <a:spcPct val="120000"/>
              </a:lnSpc>
              <a:spcBef>
                <a:spcPts val="1000"/>
              </a:spcBef>
              <a:spcAft>
                <a:spcPts val="0"/>
              </a:spcAft>
              <a:buSzPct val="100000"/>
              <a:buNone/>
            </a:pPr>
            <a:r>
              <a:t/>
            </a:r>
            <a:endParaRPr b="1" sz="4500" u="sng">
              <a:solidFill>
                <a:schemeClr val="accent1"/>
              </a:solidFill>
              <a:latin typeface="Calibri"/>
              <a:ea typeface="Calibri"/>
              <a:cs typeface="Calibri"/>
              <a:sym typeface="Calibri"/>
            </a:endParaRPr>
          </a:p>
          <a:p>
            <a:pPr indent="-228631" lvl="0" marL="228600" rtl="0" algn="l">
              <a:lnSpc>
                <a:spcPct val="107000"/>
              </a:lnSpc>
              <a:spcBef>
                <a:spcPts val="0"/>
              </a:spcBef>
              <a:spcAft>
                <a:spcPts val="0"/>
              </a:spcAft>
              <a:buSzPct val="100000"/>
              <a:buFont typeface="Noto Sans Symbols"/>
              <a:buChar char="⮚"/>
            </a:pPr>
            <a:r>
              <a:rPr b="1" lang="hu-HU" sz="4500" u="sng">
                <a:solidFill>
                  <a:schemeClr val="accent1"/>
                </a:solidFill>
                <a:latin typeface="Calibri"/>
                <a:ea typeface="Calibri"/>
                <a:cs typeface="Calibri"/>
                <a:sym typeface="Calibri"/>
                <a:hlinkClick r:id="rId4">
                  <a:extLst>
                    <a:ext uri="{A12FA001-AC4F-418D-AE19-62706E023703}">
                      <ahyp:hlinkClr val="tx"/>
                    </a:ext>
                  </a:extLst>
                </a:hlinkClick>
              </a:rPr>
              <a:t>HTTPS://E-KERELEM.MVH.ALLAMKINCSTAR.GOV.HU/ENTER/KAPBONGESZO/KAPBONGESZO.XHTML</a:t>
            </a:r>
            <a:endParaRPr b="1" sz="4500" u="sng">
              <a:solidFill>
                <a:schemeClr val="accent1"/>
              </a:solidFill>
              <a:latin typeface="Calibri"/>
              <a:ea typeface="Calibri"/>
              <a:cs typeface="Calibri"/>
              <a:sym typeface="Calibri"/>
            </a:endParaRPr>
          </a:p>
          <a:p>
            <a:pPr indent="0" lvl="0" marL="0" rtl="0" algn="l">
              <a:lnSpc>
                <a:spcPct val="107000"/>
              </a:lnSpc>
              <a:spcBef>
                <a:spcPts val="800"/>
              </a:spcBef>
              <a:spcAft>
                <a:spcPts val="0"/>
              </a:spcAft>
              <a:buSzPct val="100000"/>
              <a:buNone/>
            </a:pPr>
            <a:r>
              <a:t/>
            </a:r>
            <a:endParaRPr b="1" sz="2900" u="sng">
              <a:solidFill>
                <a:schemeClr val="accent6"/>
              </a:solidFill>
              <a:latin typeface="Calibri"/>
              <a:ea typeface="Calibri"/>
              <a:cs typeface="Calibri"/>
              <a:sym typeface="Calibri"/>
            </a:endParaRPr>
          </a:p>
          <a:p>
            <a:pPr indent="0" lvl="0" marL="0" rtl="0" algn="l">
              <a:lnSpc>
                <a:spcPct val="107000"/>
              </a:lnSpc>
              <a:spcBef>
                <a:spcPts val="800"/>
              </a:spcBef>
              <a:spcAft>
                <a:spcPts val="0"/>
              </a:spcAft>
              <a:buSzPct val="100000"/>
              <a:buNone/>
            </a:pPr>
            <a:r>
              <a:t/>
            </a:r>
            <a:endParaRPr b="1" u="sng">
              <a:solidFill>
                <a:schemeClr val="accent6"/>
              </a:solidFill>
              <a:latin typeface="Calibri"/>
              <a:ea typeface="Calibri"/>
              <a:cs typeface="Calibri"/>
              <a:sym typeface="Calibri"/>
            </a:endParaRPr>
          </a:p>
          <a:p>
            <a:pPr indent="0" lvl="0" marL="0" rtl="0" algn="l">
              <a:lnSpc>
                <a:spcPct val="120000"/>
              </a:lnSpc>
              <a:spcBef>
                <a:spcPts val="800"/>
              </a:spcBef>
              <a:spcAft>
                <a:spcPts val="0"/>
              </a:spcAft>
              <a:buSzPct val="100000"/>
              <a:buNone/>
            </a:pPr>
            <a:r>
              <a:rPr i="1" lang="hu-HU" sz="5000">
                <a:solidFill>
                  <a:srgbClr val="FF0000"/>
                </a:solidFill>
                <a:latin typeface="Calibri"/>
                <a:ea typeface="Calibri"/>
                <a:cs typeface="Calibri"/>
                <a:sym typeface="Calibri"/>
              </a:rPr>
              <a:t>A FELHÍVÁS LEZÁRHATÓ A KERETEK KIMERÜLÉSEKOR!</a:t>
            </a:r>
            <a:endParaRPr/>
          </a:p>
        </p:txBody>
      </p:sp>
      <p:pic>
        <p:nvPicPr>
          <p:cNvPr id="216" name="Google Shape;216;p6"/>
          <p:cNvPicPr preferRelativeResize="0"/>
          <p:nvPr/>
        </p:nvPicPr>
        <p:blipFill rotWithShape="1">
          <a:blip r:embed="rId5">
            <a:alphaModFix/>
          </a:blip>
          <a:srcRect b="0" l="0" r="0" t="11468"/>
          <a:stretch/>
        </p:blipFill>
        <p:spPr>
          <a:xfrm>
            <a:off x="6096000" y="0"/>
            <a:ext cx="6096000" cy="28762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2000">
              <a:schemeClr val="lt1"/>
            </a:gs>
            <a:gs pos="74000">
              <a:srgbClr val="9FD5F7"/>
            </a:gs>
            <a:gs pos="83000">
              <a:srgbClr val="9FD5F7"/>
            </a:gs>
            <a:gs pos="100000">
              <a:srgbClr val="BFE3FA"/>
            </a:gs>
          </a:gsLst>
          <a:lin ang="5400000" scaled="0"/>
        </a:gradFill>
      </p:bgPr>
    </p:bg>
    <p:spTree>
      <p:nvGrpSpPr>
        <p:cNvPr id="220" name="Shape 220"/>
        <p:cNvGrpSpPr/>
        <p:nvPr/>
      </p:nvGrpSpPr>
      <p:grpSpPr>
        <a:xfrm>
          <a:off x="0" y="0"/>
          <a:ext cx="0" cy="0"/>
          <a:chOff x="0" y="0"/>
          <a:chExt cx="0" cy="0"/>
        </a:xfrm>
      </p:grpSpPr>
      <p:sp>
        <p:nvSpPr>
          <p:cNvPr id="221" name="Google Shape;221;p7"/>
          <p:cNvSpPr txBox="1"/>
          <p:nvPr>
            <p:ph idx="1" type="subTitle"/>
          </p:nvPr>
        </p:nvSpPr>
        <p:spPr>
          <a:xfrm>
            <a:off x="527901" y="348792"/>
            <a:ext cx="11123629" cy="6287678"/>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2000"/>
              <a:buNone/>
            </a:pPr>
            <a:r>
              <a:rPr b="1" lang="hu-HU" sz="2000">
                <a:solidFill>
                  <a:schemeClr val="accent1"/>
                </a:solidFill>
                <a:latin typeface="Calibri"/>
                <a:ea typeface="Calibri"/>
                <a:cs typeface="Calibri"/>
                <a:sym typeface="Calibri"/>
              </a:rPr>
              <a:t>ELŐLEG IGÉNYBEVÉTELÉRE KIZÁRÓLAG ÖNKORMÁNYZAT VAGY EGYHÁZNAK MINŐSÜLŐ KEDVEZMÉNYEZETT JOGOSULT EGY ALKALOMMAL, A TÁMOGATÁSI DÖNTÉSBEN MEGHATÁROZOTT TÁMOGATÁSI ÖSSZEG LEGFELJEBB 50 %-ÁIG. ESETÜKBEN ELŐLEG EGYSZERI ELSZÁMOLÁS ESETÉN IS IGÉNYELHETŐ.</a:t>
            </a:r>
            <a:endParaRPr/>
          </a:p>
          <a:p>
            <a:pPr indent="0" lvl="0" marL="0" rtl="0" algn="ctr">
              <a:lnSpc>
                <a:spcPct val="107000"/>
              </a:lnSpc>
              <a:spcBef>
                <a:spcPts val="1000"/>
              </a:spcBef>
              <a:spcAft>
                <a:spcPts val="0"/>
              </a:spcAft>
              <a:buSzPts val="2000"/>
              <a:buNone/>
            </a:pPr>
            <a:r>
              <a:rPr b="1" lang="hu-HU" sz="2000">
                <a:solidFill>
                  <a:schemeClr val="dk1"/>
                </a:solidFill>
                <a:latin typeface="Calibri"/>
                <a:ea typeface="Calibri"/>
                <a:cs typeface="Calibri"/>
                <a:sym typeface="Calibri"/>
              </a:rPr>
              <a:t>A PROJEKT FIZIKAI BEFEJEZÉSÉRE A TÁMOGATÓI OKIRAT HATÁLYBA LÉPÉSÉT KÖVETŐEN LEGFELJEBB </a:t>
            </a:r>
            <a:r>
              <a:rPr b="1" lang="hu-HU" sz="2000" u="sng">
                <a:solidFill>
                  <a:schemeClr val="dk1"/>
                </a:solidFill>
                <a:latin typeface="Calibri"/>
                <a:ea typeface="Calibri"/>
                <a:cs typeface="Calibri"/>
                <a:sym typeface="Calibri"/>
              </a:rPr>
              <a:t>24 HÓNAP </a:t>
            </a:r>
            <a:r>
              <a:rPr b="1" lang="hu-HU" sz="2000">
                <a:solidFill>
                  <a:schemeClr val="dk1"/>
                </a:solidFill>
                <a:latin typeface="Calibri"/>
                <a:ea typeface="Calibri"/>
                <a:cs typeface="Calibri"/>
                <a:sym typeface="Calibri"/>
              </a:rPr>
              <a:t>ÁLL RENDELKEZÉSRE. (TÖBB KIFIZETÉSI KÉRELEM) – KEZDÉS: BENYÚJTÁS UTÁN LEHETSÉGES </a:t>
            </a:r>
            <a:endParaRPr/>
          </a:p>
          <a:p>
            <a:pPr indent="0" lvl="0" marL="0" rtl="0" algn="ctr">
              <a:lnSpc>
                <a:spcPct val="107000"/>
              </a:lnSpc>
              <a:spcBef>
                <a:spcPts val="1800"/>
              </a:spcBef>
              <a:spcAft>
                <a:spcPts val="0"/>
              </a:spcAft>
              <a:buSzPts val="2000"/>
              <a:buNone/>
            </a:pPr>
            <a:r>
              <a:rPr b="1" lang="hu-HU" sz="2000">
                <a:solidFill>
                  <a:schemeClr val="accent1"/>
                </a:solidFill>
                <a:latin typeface="Calibri"/>
                <a:ea typeface="Calibri"/>
                <a:cs typeface="Calibri"/>
                <a:sym typeface="Calibri"/>
              </a:rPr>
              <a:t>LEADER HOZZÁADOTT ÉRTÉKET ALÁ KELL TÁMASZTANI! (NYILATKOZAT) </a:t>
            </a:r>
            <a:endParaRPr/>
          </a:p>
          <a:p>
            <a:pPr indent="0" lvl="0" marL="0" rtl="0" algn="ctr">
              <a:lnSpc>
                <a:spcPct val="107000"/>
              </a:lnSpc>
              <a:spcBef>
                <a:spcPts val="1800"/>
              </a:spcBef>
              <a:spcAft>
                <a:spcPts val="0"/>
              </a:spcAft>
              <a:buSzPts val="2000"/>
              <a:buNone/>
            </a:pPr>
            <a:r>
              <a:rPr b="1" lang="hu-HU" sz="2000">
                <a:solidFill>
                  <a:schemeClr val="dk1"/>
                </a:solidFill>
                <a:latin typeface="Calibri"/>
                <a:ea typeface="Calibri"/>
                <a:cs typeface="Calibri"/>
                <a:sym typeface="Calibri"/>
              </a:rPr>
              <a:t>ELŐZETES KONZULTÁCIÓ KÖTELEZŐ (NINCS MŰVELETTERV, HELYETTE PROJEKT ADATLAP)</a:t>
            </a:r>
            <a:endParaRPr/>
          </a:p>
          <a:p>
            <a:pPr indent="0" lvl="0" marL="0" rtl="0" algn="ctr">
              <a:lnSpc>
                <a:spcPct val="107000"/>
              </a:lnSpc>
              <a:spcBef>
                <a:spcPts val="1800"/>
              </a:spcBef>
              <a:spcAft>
                <a:spcPts val="0"/>
              </a:spcAft>
              <a:buSzPts val="2000"/>
              <a:buNone/>
            </a:pPr>
            <a:r>
              <a:rPr b="1" lang="hu-HU" sz="2000">
                <a:solidFill>
                  <a:schemeClr val="accent1"/>
                </a:solidFill>
                <a:latin typeface="Calibri"/>
                <a:ea typeface="Calibri"/>
                <a:cs typeface="Calibri"/>
                <a:sym typeface="Calibri"/>
              </a:rPr>
              <a:t>ENGEDÉLYKÖTELES – NEM ENGEDÉLYKÖTELES</a:t>
            </a:r>
            <a:endParaRPr/>
          </a:p>
          <a:p>
            <a:pPr indent="0" lvl="0" marL="0" rtl="0" algn="ctr">
              <a:lnSpc>
                <a:spcPct val="107000"/>
              </a:lnSpc>
              <a:spcBef>
                <a:spcPts val="1800"/>
              </a:spcBef>
              <a:spcAft>
                <a:spcPts val="0"/>
              </a:spcAft>
              <a:buSzPts val="2000"/>
              <a:buNone/>
            </a:pPr>
            <a:r>
              <a:rPr b="1" lang="hu-HU" sz="2000">
                <a:solidFill>
                  <a:schemeClr val="dk1"/>
                </a:solidFill>
                <a:latin typeface="Calibri"/>
                <a:ea typeface="Calibri"/>
                <a:cs typeface="Calibri"/>
                <a:sym typeface="Calibri"/>
              </a:rPr>
              <a:t>ÉPÍTÉS – SZERELÉSSEL JÁRÓ TECHNOLÓGIÁK -) LEÍRÁS HELYSZÍNRAJZ, IGAZOLÁS, NEM KELL MŰSZAKI ELLENŐR, ÉPÍTÉSI NAPLÓ </a:t>
            </a:r>
            <a:endParaRPr/>
          </a:p>
          <a:p>
            <a:pPr indent="0" lvl="0" marL="0" rtl="0" algn="ctr">
              <a:lnSpc>
                <a:spcPct val="107000"/>
              </a:lnSpc>
              <a:spcBef>
                <a:spcPts val="1800"/>
              </a:spcBef>
              <a:spcAft>
                <a:spcPts val="0"/>
              </a:spcAft>
              <a:buSzPts val="2000"/>
              <a:buNone/>
            </a:pPr>
            <a:r>
              <a:rPr b="1" lang="hu-HU" sz="2000">
                <a:solidFill>
                  <a:schemeClr val="accent1"/>
                </a:solidFill>
                <a:latin typeface="Calibri"/>
                <a:ea typeface="Calibri"/>
                <a:cs typeface="Calibri"/>
                <a:sym typeface="Calibri"/>
              </a:rPr>
              <a:t>ENERGIAFELHASZNÁLÁS CSÖKKENTÉSE CÉL ESETÉN --) MEGLÉVŐ ÉS MEGVALÓSULT ÁLLAPOTRA IS SZÜKSÉGES ENERGETIKAI TANÚSÍTVÁNYT BESZEREZNI</a:t>
            </a:r>
            <a:endParaRPr/>
          </a:p>
          <a:p>
            <a:pPr indent="0" lvl="0" marL="0" rtl="0" algn="ctr">
              <a:lnSpc>
                <a:spcPct val="120000"/>
              </a:lnSpc>
              <a:spcBef>
                <a:spcPts val="1800"/>
              </a:spcBef>
              <a:spcAft>
                <a:spcPts val="0"/>
              </a:spcAft>
              <a:buSzPts val="22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2000">
              <a:schemeClr val="lt1"/>
            </a:gs>
            <a:gs pos="74000">
              <a:srgbClr val="9FD5F7"/>
            </a:gs>
            <a:gs pos="83000">
              <a:srgbClr val="9FD5F7"/>
            </a:gs>
            <a:gs pos="100000">
              <a:srgbClr val="BFE3FA"/>
            </a:gs>
          </a:gsLst>
          <a:lin ang="5400000" scaled="0"/>
        </a:gradFill>
      </p:bgPr>
    </p:bg>
    <p:spTree>
      <p:nvGrpSpPr>
        <p:cNvPr id="225" name="Shape 225"/>
        <p:cNvGrpSpPr/>
        <p:nvPr/>
      </p:nvGrpSpPr>
      <p:grpSpPr>
        <a:xfrm>
          <a:off x="0" y="0"/>
          <a:ext cx="0" cy="0"/>
          <a:chOff x="0" y="0"/>
          <a:chExt cx="0" cy="0"/>
        </a:xfrm>
      </p:grpSpPr>
      <p:sp>
        <p:nvSpPr>
          <p:cNvPr id="226" name="Google Shape;226;p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hu-HU">
                <a:latin typeface="Calibri"/>
                <a:ea typeface="Calibri"/>
                <a:cs typeface="Calibri"/>
                <a:sym typeface="Calibri"/>
              </a:rPr>
              <a:t>ÉRTÉKELÉSI ÚTMUTATÓ</a:t>
            </a:r>
            <a:br>
              <a:rPr lang="hu-HU">
                <a:latin typeface="Calibri"/>
                <a:ea typeface="Calibri"/>
                <a:cs typeface="Calibri"/>
                <a:sym typeface="Calibri"/>
              </a:rPr>
            </a:br>
            <a:r>
              <a:rPr b="1" lang="hu-HU">
                <a:latin typeface="Calibri"/>
                <a:ea typeface="Calibri"/>
                <a:cs typeface="Calibri"/>
                <a:sym typeface="Calibri"/>
              </a:rPr>
              <a:t>ÖSSZESEN 100 PONT</a:t>
            </a:r>
            <a:r>
              <a:rPr lang="hu-HU">
                <a:latin typeface="Calibri"/>
                <a:ea typeface="Calibri"/>
                <a:cs typeface="Calibri"/>
                <a:sym typeface="Calibri"/>
              </a:rPr>
              <a:t>. (MIN. 60 PONT)</a:t>
            </a:r>
            <a:endParaRPr/>
          </a:p>
        </p:txBody>
      </p:sp>
      <p:sp>
        <p:nvSpPr>
          <p:cNvPr id="227" name="Google Shape;227;p8"/>
          <p:cNvSpPr txBox="1"/>
          <p:nvPr>
            <p:ph idx="1" type="body"/>
          </p:nvPr>
        </p:nvSpPr>
        <p:spPr>
          <a:xfrm>
            <a:off x="913773" y="2367092"/>
            <a:ext cx="8880675" cy="449090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20000"/>
              </a:lnSpc>
              <a:spcBef>
                <a:spcPts val="0"/>
              </a:spcBef>
              <a:spcAft>
                <a:spcPts val="0"/>
              </a:spcAft>
              <a:buSzPct val="100000"/>
              <a:buNone/>
            </a:pPr>
            <a:r>
              <a:rPr b="1" lang="hu-HU" sz="2200">
                <a:latin typeface="Calibri"/>
                <a:ea typeface="Calibri"/>
                <a:cs typeface="Calibri"/>
                <a:sym typeface="Calibri"/>
              </a:rPr>
              <a:t>TARTALMI ÉRTÉKELÉSI SZEMPONT MEGNEVEZÉSE</a:t>
            </a:r>
            <a:endParaRPr/>
          </a:p>
          <a:p>
            <a:pPr indent="0" lvl="0" marL="0" rtl="0" algn="l">
              <a:lnSpc>
                <a:spcPct val="120000"/>
              </a:lnSpc>
              <a:spcBef>
                <a:spcPts val="1000"/>
              </a:spcBef>
              <a:spcAft>
                <a:spcPts val="0"/>
              </a:spcAft>
              <a:buSzPct val="100000"/>
              <a:buNone/>
            </a:pPr>
            <a:r>
              <a:rPr b="1" i="1" lang="hu-HU" sz="1400">
                <a:latin typeface="Calibri"/>
                <a:ea typeface="Calibri"/>
                <a:cs typeface="Calibri"/>
                <a:sym typeface="Calibri"/>
              </a:rPr>
              <a:t>TELEPÜLÉS LAKOSSÁGSZÁMA  </a:t>
            </a:r>
            <a:endParaRPr/>
          </a:p>
          <a:p>
            <a:pPr indent="0" lvl="0" marL="0" rtl="0" algn="l">
              <a:lnSpc>
                <a:spcPct val="120000"/>
              </a:lnSpc>
              <a:spcBef>
                <a:spcPts val="1000"/>
              </a:spcBef>
              <a:spcAft>
                <a:spcPts val="0"/>
              </a:spcAft>
              <a:buSzPct val="100000"/>
              <a:buNone/>
            </a:pPr>
            <a:r>
              <a:rPr b="1" i="1" lang="hu-HU" sz="1400">
                <a:latin typeface="Calibri"/>
                <a:ea typeface="Calibri"/>
                <a:cs typeface="Calibri"/>
                <a:sym typeface="Calibri"/>
              </a:rPr>
              <a:t>PÁLYÁZAT MEGVALÓSÍTÁSI TAPASZTALAT </a:t>
            </a:r>
            <a:endParaRPr/>
          </a:p>
          <a:p>
            <a:pPr indent="0" lvl="0" marL="0" rtl="0" algn="l">
              <a:lnSpc>
                <a:spcPct val="120000"/>
              </a:lnSpc>
              <a:spcBef>
                <a:spcPts val="1000"/>
              </a:spcBef>
              <a:spcAft>
                <a:spcPts val="0"/>
              </a:spcAft>
              <a:buSzPct val="100000"/>
              <a:buNone/>
            </a:pPr>
            <a:r>
              <a:rPr b="1" i="1" lang="hu-HU" sz="1400">
                <a:latin typeface="Calibri"/>
                <a:ea typeface="Calibri"/>
                <a:cs typeface="Calibri"/>
                <a:sym typeface="Calibri"/>
              </a:rPr>
              <a:t>A KEDVEZMÉNYEZETT TAGJA A HACS-NAK ÉS VÁLLALJA, HOGY A TAGSÁGOT FENNTARTJA A FENNTARTÁSI IDŐ VÉGÉIG</a:t>
            </a:r>
            <a:endParaRPr/>
          </a:p>
          <a:p>
            <a:pPr indent="0" lvl="0" marL="0" rtl="0" algn="l">
              <a:lnSpc>
                <a:spcPct val="120000"/>
              </a:lnSpc>
              <a:spcBef>
                <a:spcPts val="1000"/>
              </a:spcBef>
              <a:spcAft>
                <a:spcPts val="0"/>
              </a:spcAft>
              <a:buSzPct val="100000"/>
              <a:buNone/>
            </a:pPr>
            <a:r>
              <a:rPr b="1" i="1" lang="hu-HU" sz="1400">
                <a:latin typeface="Calibri"/>
                <a:ea typeface="Calibri"/>
                <a:cs typeface="Calibri"/>
                <a:sym typeface="Calibri"/>
              </a:rPr>
              <a:t>EGYÜTTMŰKÖDÉS HELYI, VAGY NEMZETISÉGI ÖNKORMÁNYZATTAL VAGY HELYI, ILLETVE TÉRSÉGI CIVIL SZERVEZETEKKEL, VAGY HELYI VÁLLALKOZÁSOKKAL</a:t>
            </a:r>
            <a:endParaRPr/>
          </a:p>
          <a:p>
            <a:pPr indent="0" lvl="0" marL="0" rtl="0" algn="l">
              <a:lnSpc>
                <a:spcPct val="120000"/>
              </a:lnSpc>
              <a:spcBef>
                <a:spcPts val="1000"/>
              </a:spcBef>
              <a:spcAft>
                <a:spcPts val="0"/>
              </a:spcAft>
              <a:buSzPct val="100000"/>
              <a:buNone/>
            </a:pPr>
            <a:r>
              <a:rPr b="1" i="1" lang="hu-HU" sz="1400">
                <a:latin typeface="Calibri"/>
                <a:ea typeface="Calibri"/>
                <a:cs typeface="Calibri"/>
                <a:sym typeface="Calibri"/>
              </a:rPr>
              <a:t>A KEDVEZMÉNYEZETT VÁLLALJA, HOGY A MŰVELETET A ZÁRÓ KIFIZETÉSI KÉRELEM BENYÚJTÁSÁIG BEMUTATJA, NÉPSZERŰSÍTI</a:t>
            </a:r>
            <a:endParaRPr/>
          </a:p>
          <a:p>
            <a:pPr indent="0" lvl="0" marL="0" rtl="0" algn="l">
              <a:lnSpc>
                <a:spcPct val="120000"/>
              </a:lnSpc>
              <a:spcBef>
                <a:spcPts val="1000"/>
              </a:spcBef>
              <a:spcAft>
                <a:spcPts val="0"/>
              </a:spcAft>
              <a:buSzPct val="100000"/>
              <a:buNone/>
            </a:pPr>
            <a:r>
              <a:rPr b="1" i="1" lang="hu-HU" sz="1400">
                <a:latin typeface="Calibri"/>
                <a:ea typeface="Calibri"/>
                <a:cs typeface="Calibri"/>
                <a:sym typeface="Calibri"/>
              </a:rPr>
              <a:t>A MŰVELET KERETÉBEN MEGVALÓSULÓ TEVÉKENYSÉGEK</a:t>
            </a:r>
            <a:endParaRPr/>
          </a:p>
          <a:p>
            <a:pPr indent="0" lvl="0" marL="0" rtl="0" algn="l">
              <a:lnSpc>
                <a:spcPct val="120000"/>
              </a:lnSpc>
              <a:spcBef>
                <a:spcPts val="1000"/>
              </a:spcBef>
              <a:spcAft>
                <a:spcPts val="0"/>
              </a:spcAft>
              <a:buSzPct val="100000"/>
              <a:buNone/>
            </a:pPr>
            <a:r>
              <a:rPr b="1" i="1" lang="hu-HU" sz="1400">
                <a:latin typeface="Calibri"/>
                <a:ea typeface="Calibri"/>
                <a:cs typeface="Calibri"/>
                <a:sym typeface="Calibri"/>
              </a:rPr>
              <a:t>A MŰVELETRE JÓVÁHAGYOTT TÁMOGATÁS NAGYSÁGA</a:t>
            </a:r>
            <a:endParaRPr/>
          </a:p>
          <a:p>
            <a:pPr indent="0" lvl="0" marL="0" rtl="0" algn="l">
              <a:lnSpc>
                <a:spcPct val="120000"/>
              </a:lnSpc>
              <a:spcBef>
                <a:spcPts val="1000"/>
              </a:spcBef>
              <a:spcAft>
                <a:spcPts val="0"/>
              </a:spcAft>
              <a:buSzPct val="100000"/>
              <a:buNone/>
            </a:pPr>
            <a:r>
              <a:rPr b="1" i="1" lang="hu-HU" sz="1400">
                <a:latin typeface="Calibri"/>
                <a:ea typeface="Calibri"/>
                <a:cs typeface="Calibri"/>
                <a:sym typeface="Calibri"/>
              </a:rPr>
              <a:t>A KEDVEZMÉNYEZETT KORÁBBI TEVÉKENYSÉGEI/KEZDEMÉNYEZÉSEI</a:t>
            </a:r>
            <a:endParaRPr/>
          </a:p>
          <a:p>
            <a:pPr indent="0" lvl="0" marL="0" rtl="0" algn="l">
              <a:lnSpc>
                <a:spcPct val="120000"/>
              </a:lnSpc>
              <a:spcBef>
                <a:spcPts val="1000"/>
              </a:spcBef>
              <a:spcAft>
                <a:spcPts val="0"/>
              </a:spcAft>
              <a:buSzPct val="100000"/>
              <a:buNone/>
            </a:pPr>
            <a:r>
              <a:rPr b="1" i="1" lang="hu-HU" sz="1400">
                <a:latin typeface="Calibri"/>
                <a:ea typeface="Calibri"/>
                <a:cs typeface="Calibri"/>
                <a:sym typeface="Calibri"/>
              </a:rPr>
              <a:t>ELŐNYT JELENTŐ SZEMPONTOK: </a:t>
            </a:r>
            <a:endParaRPr/>
          </a:p>
          <a:p>
            <a:pPr indent="0" lvl="0" marL="0" rtl="0" algn="l">
              <a:lnSpc>
                <a:spcPct val="120000"/>
              </a:lnSpc>
              <a:spcBef>
                <a:spcPts val="1000"/>
              </a:spcBef>
              <a:spcAft>
                <a:spcPts val="0"/>
              </a:spcAft>
              <a:buSzPct val="100000"/>
              <a:buNone/>
            </a:pPr>
            <a:r>
              <a:rPr lang="hu-HU" sz="1400">
                <a:latin typeface="Calibri"/>
                <a:ea typeface="Calibri"/>
                <a:cs typeface="Calibri"/>
                <a:sym typeface="Calibri"/>
              </a:rPr>
              <a:t>1.) A KEZDEMÉNYEZÉS TÖBB GENERÁCIÓ (GYERMEK, IFJÚSÁGI, FELNŐTT, NYUGDÍJAS) SZÁMÁRA IS NYÚJT KÜLÖNBÖZŐ LEHETŐSÉGEKET;</a:t>
            </a:r>
            <a:endParaRPr/>
          </a:p>
          <a:p>
            <a:pPr indent="0" lvl="0" marL="0" rtl="0" algn="l">
              <a:lnSpc>
                <a:spcPct val="120000"/>
              </a:lnSpc>
              <a:spcBef>
                <a:spcPts val="1000"/>
              </a:spcBef>
              <a:spcAft>
                <a:spcPts val="0"/>
              </a:spcAft>
              <a:buSzPct val="100000"/>
              <a:buNone/>
            </a:pPr>
            <a:r>
              <a:rPr lang="hu-HU" sz="1400">
                <a:latin typeface="Calibri"/>
                <a:ea typeface="Calibri"/>
                <a:cs typeface="Calibri"/>
                <a:sym typeface="Calibri"/>
              </a:rPr>
              <a:t>2.) A KEZDEMÉNYEZÉS A FIATALSÁGRA, AZ UTÁNPÓTLÁS NEVELÉSRE FÓKUSZÁL;</a:t>
            </a:r>
            <a:endParaRPr/>
          </a:p>
          <a:p>
            <a:pPr indent="0" lvl="0" marL="0" rtl="0" algn="l">
              <a:lnSpc>
                <a:spcPct val="120000"/>
              </a:lnSpc>
              <a:spcBef>
                <a:spcPts val="1000"/>
              </a:spcBef>
              <a:spcAft>
                <a:spcPts val="0"/>
              </a:spcAft>
              <a:buSzPct val="100000"/>
              <a:buNone/>
            </a:pPr>
            <a:r>
              <a:rPr lang="hu-HU" sz="1400">
                <a:latin typeface="Calibri"/>
                <a:ea typeface="Calibri"/>
                <a:cs typeface="Calibri"/>
                <a:sym typeface="Calibri"/>
              </a:rPr>
              <a:t>3.) A KEZDEMÉNYEZÉS LEGALÁBB KETTŐ TELEPÜLÉS LAKOSSÁGÁT ÉRINTI.</a:t>
            </a:r>
            <a:endParaRPr/>
          </a:p>
          <a:p>
            <a:pPr indent="0" lvl="0" marL="0" rtl="0" algn="l">
              <a:lnSpc>
                <a:spcPct val="120000"/>
              </a:lnSpc>
              <a:spcBef>
                <a:spcPts val="1000"/>
              </a:spcBef>
              <a:spcAft>
                <a:spcPts val="0"/>
              </a:spcAft>
              <a:buSzPct val="100000"/>
              <a:buNone/>
            </a:pPr>
            <a:r>
              <a:t/>
            </a:r>
            <a:endParaRPr sz="1400">
              <a:latin typeface="Calibri"/>
              <a:ea typeface="Calibri"/>
              <a:cs typeface="Calibri"/>
              <a:sym typeface="Calibri"/>
            </a:endParaRPr>
          </a:p>
        </p:txBody>
      </p:sp>
      <p:sp>
        <p:nvSpPr>
          <p:cNvPr id="228" name="Google Shape;228;p8"/>
          <p:cNvSpPr txBox="1"/>
          <p:nvPr>
            <p:ph idx="2" type="body"/>
          </p:nvPr>
        </p:nvSpPr>
        <p:spPr>
          <a:xfrm>
            <a:off x="10096106" y="1941922"/>
            <a:ext cx="1181493" cy="4916078"/>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1200"/>
              <a:buNone/>
            </a:pPr>
            <a:r>
              <a:rPr b="1" lang="hu-HU" sz="1200">
                <a:latin typeface="Calibri"/>
                <a:ea typeface="Calibri"/>
                <a:cs typeface="Calibri"/>
                <a:sym typeface="Calibri"/>
              </a:rPr>
              <a:t>SZEMPONTRA ADHATÓ MAX. PONTSZÁM</a:t>
            </a:r>
            <a:endParaRPr/>
          </a:p>
          <a:p>
            <a:pPr indent="0" lvl="0" marL="0" rtl="0" algn="l">
              <a:lnSpc>
                <a:spcPct val="120000"/>
              </a:lnSpc>
              <a:spcBef>
                <a:spcPts val="1000"/>
              </a:spcBef>
              <a:spcAft>
                <a:spcPts val="0"/>
              </a:spcAft>
              <a:buSzPts val="1200"/>
              <a:buNone/>
            </a:pPr>
            <a:r>
              <a:rPr b="1" lang="hu-HU" sz="1200">
                <a:latin typeface="Calibri"/>
                <a:ea typeface="Calibri"/>
                <a:cs typeface="Calibri"/>
                <a:sym typeface="Calibri"/>
              </a:rPr>
              <a:t>10</a:t>
            </a:r>
            <a:endParaRPr/>
          </a:p>
          <a:p>
            <a:pPr indent="0" lvl="0" marL="0" rtl="0" algn="l">
              <a:lnSpc>
                <a:spcPct val="120000"/>
              </a:lnSpc>
              <a:spcBef>
                <a:spcPts val="1000"/>
              </a:spcBef>
              <a:spcAft>
                <a:spcPts val="0"/>
              </a:spcAft>
              <a:buSzPts val="1200"/>
              <a:buNone/>
            </a:pPr>
            <a:r>
              <a:rPr b="1" lang="hu-HU" sz="1200">
                <a:latin typeface="Calibri"/>
                <a:ea typeface="Calibri"/>
                <a:cs typeface="Calibri"/>
                <a:sym typeface="Calibri"/>
              </a:rPr>
              <a:t>10</a:t>
            </a:r>
            <a:endParaRPr/>
          </a:p>
          <a:p>
            <a:pPr indent="0" lvl="0" marL="0" rtl="0" algn="l">
              <a:lnSpc>
                <a:spcPct val="120000"/>
              </a:lnSpc>
              <a:spcBef>
                <a:spcPts val="1000"/>
              </a:spcBef>
              <a:spcAft>
                <a:spcPts val="0"/>
              </a:spcAft>
              <a:buSzPts val="1200"/>
              <a:buNone/>
            </a:pPr>
            <a:r>
              <a:rPr b="1" lang="hu-HU" sz="1200">
                <a:latin typeface="Calibri"/>
                <a:ea typeface="Calibri"/>
                <a:cs typeface="Calibri"/>
                <a:sym typeface="Calibri"/>
              </a:rPr>
              <a:t>15</a:t>
            </a:r>
            <a:endParaRPr/>
          </a:p>
          <a:p>
            <a:pPr indent="0" lvl="0" marL="0" rtl="0" algn="l">
              <a:lnSpc>
                <a:spcPct val="120000"/>
              </a:lnSpc>
              <a:spcBef>
                <a:spcPts val="1000"/>
              </a:spcBef>
              <a:spcAft>
                <a:spcPts val="0"/>
              </a:spcAft>
              <a:buSzPts val="1200"/>
              <a:buNone/>
            </a:pPr>
            <a:r>
              <a:rPr b="1" lang="hu-HU" sz="1200">
                <a:latin typeface="Calibri"/>
                <a:ea typeface="Calibri"/>
                <a:cs typeface="Calibri"/>
                <a:sym typeface="Calibri"/>
              </a:rPr>
              <a:t>5</a:t>
            </a:r>
            <a:endParaRPr/>
          </a:p>
          <a:p>
            <a:pPr indent="0" lvl="0" marL="0" rtl="0" algn="l">
              <a:lnSpc>
                <a:spcPct val="120000"/>
              </a:lnSpc>
              <a:spcBef>
                <a:spcPts val="1000"/>
              </a:spcBef>
              <a:spcAft>
                <a:spcPts val="0"/>
              </a:spcAft>
              <a:buSzPts val="1200"/>
              <a:buNone/>
            </a:pPr>
            <a:r>
              <a:rPr b="1" lang="hu-HU" sz="1200">
                <a:latin typeface="Calibri"/>
                <a:ea typeface="Calibri"/>
                <a:cs typeface="Calibri"/>
                <a:sym typeface="Calibri"/>
              </a:rPr>
              <a:t>10</a:t>
            </a:r>
            <a:endParaRPr/>
          </a:p>
          <a:p>
            <a:pPr indent="0" lvl="0" marL="0" rtl="0" algn="l">
              <a:lnSpc>
                <a:spcPct val="120000"/>
              </a:lnSpc>
              <a:spcBef>
                <a:spcPts val="1000"/>
              </a:spcBef>
              <a:spcAft>
                <a:spcPts val="0"/>
              </a:spcAft>
              <a:buSzPts val="1200"/>
              <a:buNone/>
            </a:pPr>
            <a:r>
              <a:rPr b="1" lang="hu-HU" sz="1200">
                <a:latin typeface="Calibri"/>
                <a:ea typeface="Calibri"/>
                <a:cs typeface="Calibri"/>
                <a:sym typeface="Calibri"/>
              </a:rPr>
              <a:t>20</a:t>
            </a:r>
            <a:endParaRPr/>
          </a:p>
          <a:p>
            <a:pPr indent="0" lvl="0" marL="0" rtl="0" algn="l">
              <a:lnSpc>
                <a:spcPct val="120000"/>
              </a:lnSpc>
              <a:spcBef>
                <a:spcPts val="1000"/>
              </a:spcBef>
              <a:spcAft>
                <a:spcPts val="0"/>
              </a:spcAft>
              <a:buSzPts val="1200"/>
              <a:buNone/>
            </a:pPr>
            <a:r>
              <a:rPr b="1" lang="hu-HU" sz="1200">
                <a:latin typeface="Calibri"/>
                <a:ea typeface="Calibri"/>
                <a:cs typeface="Calibri"/>
                <a:sym typeface="Calibri"/>
              </a:rPr>
              <a:t>10</a:t>
            </a:r>
            <a:endParaRPr/>
          </a:p>
          <a:p>
            <a:pPr indent="0" lvl="0" marL="0" rtl="0" algn="l">
              <a:lnSpc>
                <a:spcPct val="120000"/>
              </a:lnSpc>
              <a:spcBef>
                <a:spcPts val="1000"/>
              </a:spcBef>
              <a:spcAft>
                <a:spcPts val="0"/>
              </a:spcAft>
              <a:buSzPts val="1200"/>
              <a:buNone/>
            </a:pPr>
            <a:r>
              <a:rPr b="1" lang="hu-HU" sz="1200">
                <a:latin typeface="Calibri"/>
                <a:ea typeface="Calibri"/>
                <a:cs typeface="Calibri"/>
                <a:sym typeface="Calibri"/>
              </a:rPr>
              <a:t>5</a:t>
            </a:r>
            <a:endParaRPr/>
          </a:p>
          <a:p>
            <a:pPr indent="0" lvl="0" marL="0" rtl="0" algn="l">
              <a:lnSpc>
                <a:spcPct val="120000"/>
              </a:lnSpc>
              <a:spcBef>
                <a:spcPts val="1000"/>
              </a:spcBef>
              <a:spcAft>
                <a:spcPts val="0"/>
              </a:spcAft>
              <a:buSzPts val="1200"/>
              <a:buNone/>
            </a:pPr>
            <a:r>
              <a:rPr b="1" lang="hu-HU" sz="1200">
                <a:latin typeface="Calibri"/>
                <a:ea typeface="Calibri"/>
                <a:cs typeface="Calibri"/>
                <a:sym typeface="Calibri"/>
              </a:rPr>
              <a:t>15</a:t>
            </a:r>
            <a:endParaRPr/>
          </a:p>
          <a:p>
            <a:pPr indent="0" lvl="0" marL="0" rtl="0" algn="l">
              <a:lnSpc>
                <a:spcPct val="120000"/>
              </a:lnSpc>
              <a:spcBef>
                <a:spcPts val="1000"/>
              </a:spcBef>
              <a:spcAft>
                <a:spcPts val="0"/>
              </a:spcAft>
              <a:buSzPts val="1200"/>
              <a:buNone/>
            </a:pPr>
            <a:r>
              <a:t/>
            </a:r>
            <a:endParaRPr b="1" sz="1200">
              <a:latin typeface="Calibri"/>
              <a:ea typeface="Calibri"/>
              <a:cs typeface="Calibri"/>
              <a:sym typeface="Calibri"/>
            </a:endParaRPr>
          </a:p>
          <a:p>
            <a:pPr indent="0" lvl="0" marL="0" rtl="0" algn="l">
              <a:lnSpc>
                <a:spcPct val="120000"/>
              </a:lnSpc>
              <a:spcBef>
                <a:spcPts val="1000"/>
              </a:spcBef>
              <a:spcAft>
                <a:spcPts val="0"/>
              </a:spcAft>
              <a:buSzPts val="1200"/>
              <a:buNone/>
            </a:pPr>
            <a:r>
              <a:t/>
            </a:r>
            <a:endParaRPr b="1" sz="1200">
              <a:latin typeface="Calibri"/>
              <a:ea typeface="Calibri"/>
              <a:cs typeface="Calibri"/>
              <a:sym typeface="Calibri"/>
            </a:endParaRPr>
          </a:p>
          <a:p>
            <a:pPr indent="0" lvl="0" marL="0" rtl="0" algn="l">
              <a:lnSpc>
                <a:spcPct val="120000"/>
              </a:lnSpc>
              <a:spcBef>
                <a:spcPts val="1000"/>
              </a:spcBef>
              <a:spcAft>
                <a:spcPts val="0"/>
              </a:spcAft>
              <a:buSzPts val="1200"/>
              <a:buNone/>
            </a:pPr>
            <a:r>
              <a:t/>
            </a:r>
            <a:endParaRPr b="1" sz="12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2000">
              <a:schemeClr val="lt1"/>
            </a:gs>
            <a:gs pos="74000">
              <a:srgbClr val="9FD5F7"/>
            </a:gs>
            <a:gs pos="83000">
              <a:srgbClr val="9FD5F7"/>
            </a:gs>
            <a:gs pos="100000">
              <a:srgbClr val="BFE3FA"/>
            </a:gs>
          </a:gsLst>
          <a:lin ang="5400000" scaled="0"/>
        </a:gradFill>
      </p:bgPr>
    </p:bg>
    <p:spTree>
      <p:nvGrpSpPr>
        <p:cNvPr id="232" name="Shape 232"/>
        <p:cNvGrpSpPr/>
        <p:nvPr/>
      </p:nvGrpSpPr>
      <p:grpSpPr>
        <a:xfrm>
          <a:off x="0" y="0"/>
          <a:ext cx="0" cy="0"/>
          <a:chOff x="0" y="0"/>
          <a:chExt cx="0" cy="0"/>
        </a:xfrm>
      </p:grpSpPr>
      <p:sp>
        <p:nvSpPr>
          <p:cNvPr id="233" name="Google Shape;233;p9"/>
          <p:cNvSpPr txBox="1"/>
          <p:nvPr>
            <p:ph type="title"/>
          </p:nvPr>
        </p:nvSpPr>
        <p:spPr>
          <a:xfrm>
            <a:off x="913775" y="618518"/>
            <a:ext cx="10364451" cy="60696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hu-HU">
                <a:latin typeface="Calibri"/>
                <a:ea typeface="Calibri"/>
                <a:cs typeface="Calibri"/>
                <a:sym typeface="Calibri"/>
              </a:rPr>
              <a:t>PROJEKT ÖTLETEK AZ EDDIG MEGVALÓSULT FEJLESZTÉSEKBŐL</a:t>
            </a:r>
            <a:endParaRPr/>
          </a:p>
        </p:txBody>
      </p:sp>
      <p:pic>
        <p:nvPicPr>
          <p:cNvPr id="234" name="Google Shape;234;p9"/>
          <p:cNvPicPr preferRelativeResize="0"/>
          <p:nvPr/>
        </p:nvPicPr>
        <p:blipFill rotWithShape="1">
          <a:blip r:embed="rId3">
            <a:alphaModFix/>
          </a:blip>
          <a:srcRect b="11198" l="8479" r="10326" t="29043"/>
          <a:stretch/>
        </p:blipFill>
        <p:spPr>
          <a:xfrm>
            <a:off x="1746281" y="1357459"/>
            <a:ext cx="8699437" cy="3412230"/>
          </a:xfrm>
          <a:prstGeom prst="rect">
            <a:avLst/>
          </a:prstGeom>
          <a:noFill/>
          <a:ln>
            <a:noFill/>
          </a:ln>
        </p:spPr>
      </p:pic>
      <p:pic>
        <p:nvPicPr>
          <p:cNvPr id="235" name="Google Shape;235;p9"/>
          <p:cNvPicPr preferRelativeResize="0"/>
          <p:nvPr/>
        </p:nvPicPr>
        <p:blipFill rotWithShape="1">
          <a:blip r:embed="rId4">
            <a:alphaModFix/>
          </a:blip>
          <a:srcRect b="20171" l="50978" r="10760" t="36590"/>
          <a:stretch/>
        </p:blipFill>
        <p:spPr>
          <a:xfrm>
            <a:off x="4059129" y="4289465"/>
            <a:ext cx="4264739" cy="25685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té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seppecske">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2026-01-11T19:03:14Z</dcterms:created>
  <dc:creator>Magda Domonkos</dc:creator>
</cp:coreProperties>
</file>